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tags/tag1.xml" ContentType="application/vnd.openxmlformats-officedocument.presentationml.tags+xml"/>
  <Override PartName="/ppt/notesSlides/notesSlide14.xml" ContentType="application/vnd.openxmlformats-officedocument.presentationml.notesSlide+xml"/>
  <Override PartName="/ppt/comments/modernComment_102_7DC05F85.xml" ContentType="application/vnd.ms-powerpoint.comments+xml"/>
  <Override PartName="/ppt/notesSlides/notesSlide15.xml" ContentType="application/vnd.openxmlformats-officedocument.presentationml.notesSlide+xml"/>
  <Override PartName="/ppt/comments/modernComment_123_DD226EE1.xml" ContentType="application/vnd.ms-powerpoint.comments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omments/modernComment_116_31362CA7.xml" ContentType="application/vnd.ms-powerpoint.comments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omments/modernComment_132_7EF51595.xml" ContentType="application/vnd.ms-powerpoint.comments+xml"/>
  <Override PartName="/ppt/comments/modernComment_107_E0C67832.xml" ContentType="application/vnd.ms-powerpoint.comments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3"/>
  </p:notesMasterIdLst>
  <p:handoutMasterIdLst>
    <p:handoutMasterId r:id="rId124"/>
  </p:handoutMasterIdLst>
  <p:sldIdLst>
    <p:sldId id="308" r:id="rId2"/>
    <p:sldId id="299" r:id="rId3"/>
    <p:sldId id="374" r:id="rId4"/>
    <p:sldId id="320" r:id="rId5"/>
    <p:sldId id="319" r:id="rId6"/>
    <p:sldId id="322" r:id="rId7"/>
    <p:sldId id="318" r:id="rId8"/>
    <p:sldId id="366" r:id="rId9"/>
    <p:sldId id="323" r:id="rId10"/>
    <p:sldId id="330" r:id="rId11"/>
    <p:sldId id="365" r:id="rId12"/>
    <p:sldId id="331" r:id="rId13"/>
    <p:sldId id="367" r:id="rId14"/>
    <p:sldId id="327" r:id="rId15"/>
    <p:sldId id="326" r:id="rId16"/>
    <p:sldId id="362" r:id="rId17"/>
    <p:sldId id="328" r:id="rId18"/>
    <p:sldId id="371" r:id="rId19"/>
    <p:sldId id="373" r:id="rId20"/>
    <p:sldId id="324" r:id="rId21"/>
    <p:sldId id="317" r:id="rId22"/>
    <p:sldId id="372" r:id="rId23"/>
    <p:sldId id="369" r:id="rId24"/>
    <p:sldId id="370" r:id="rId25"/>
    <p:sldId id="368" r:id="rId26"/>
    <p:sldId id="333" r:id="rId27"/>
    <p:sldId id="336" r:id="rId28"/>
    <p:sldId id="334" r:id="rId29"/>
    <p:sldId id="335" r:id="rId30"/>
    <p:sldId id="337" r:id="rId31"/>
    <p:sldId id="338" r:id="rId32"/>
    <p:sldId id="339" r:id="rId33"/>
    <p:sldId id="340" r:id="rId34"/>
    <p:sldId id="341" r:id="rId35"/>
    <p:sldId id="342" r:id="rId36"/>
    <p:sldId id="343" r:id="rId37"/>
    <p:sldId id="344" r:id="rId38"/>
    <p:sldId id="345" r:id="rId39"/>
    <p:sldId id="346" r:id="rId40"/>
    <p:sldId id="347" r:id="rId41"/>
    <p:sldId id="348" r:id="rId42"/>
    <p:sldId id="349" r:id="rId43"/>
    <p:sldId id="350" r:id="rId44"/>
    <p:sldId id="351" r:id="rId45"/>
    <p:sldId id="352" r:id="rId46"/>
    <p:sldId id="353" r:id="rId47"/>
    <p:sldId id="354" r:id="rId48"/>
    <p:sldId id="356" r:id="rId49"/>
    <p:sldId id="380" r:id="rId50"/>
    <p:sldId id="376" r:id="rId51"/>
    <p:sldId id="378" r:id="rId52"/>
    <p:sldId id="389" r:id="rId53"/>
    <p:sldId id="388" r:id="rId54"/>
    <p:sldId id="379" r:id="rId55"/>
    <p:sldId id="382" r:id="rId56"/>
    <p:sldId id="383" r:id="rId57"/>
    <p:sldId id="384" r:id="rId58"/>
    <p:sldId id="385" r:id="rId59"/>
    <p:sldId id="387" r:id="rId60"/>
    <p:sldId id="377" r:id="rId61"/>
    <p:sldId id="381" r:id="rId62"/>
    <p:sldId id="386" r:id="rId63"/>
    <p:sldId id="375" r:id="rId64"/>
    <p:sldId id="364" r:id="rId65"/>
    <p:sldId id="357" r:id="rId66"/>
    <p:sldId id="358" r:id="rId67"/>
    <p:sldId id="360" r:id="rId68"/>
    <p:sldId id="359" r:id="rId69"/>
    <p:sldId id="363" r:id="rId70"/>
    <p:sldId id="321" r:id="rId71"/>
    <p:sldId id="315" r:id="rId72"/>
    <p:sldId id="304" r:id="rId73"/>
    <p:sldId id="257" r:id="rId74"/>
    <p:sldId id="258" r:id="rId75"/>
    <p:sldId id="290" r:id="rId76"/>
    <p:sldId id="291" r:id="rId77"/>
    <p:sldId id="292" r:id="rId78"/>
    <p:sldId id="301" r:id="rId79"/>
    <p:sldId id="303" r:id="rId80"/>
    <p:sldId id="270" r:id="rId81"/>
    <p:sldId id="316" r:id="rId82"/>
    <p:sldId id="307" r:id="rId83"/>
    <p:sldId id="278" r:id="rId84"/>
    <p:sldId id="282" r:id="rId85"/>
    <p:sldId id="300" r:id="rId86"/>
    <p:sldId id="274" r:id="rId87"/>
    <p:sldId id="273" r:id="rId88"/>
    <p:sldId id="285" r:id="rId89"/>
    <p:sldId id="305" r:id="rId90"/>
    <p:sldId id="306" r:id="rId91"/>
    <p:sldId id="284" r:id="rId92"/>
    <p:sldId id="276" r:id="rId93"/>
    <p:sldId id="261" r:id="rId94"/>
    <p:sldId id="269" r:id="rId95"/>
    <p:sldId id="263" r:id="rId96"/>
    <p:sldId id="264" r:id="rId97"/>
    <p:sldId id="260" r:id="rId98"/>
    <p:sldId id="265" r:id="rId99"/>
    <p:sldId id="267" r:id="rId100"/>
    <p:sldId id="266" r:id="rId101"/>
    <p:sldId id="271" r:id="rId102"/>
    <p:sldId id="277" r:id="rId103"/>
    <p:sldId id="279" r:id="rId104"/>
    <p:sldId id="268" r:id="rId105"/>
    <p:sldId id="280" r:id="rId106"/>
    <p:sldId id="281" r:id="rId107"/>
    <p:sldId id="287" r:id="rId108"/>
    <p:sldId id="288" r:id="rId109"/>
    <p:sldId id="302" r:id="rId110"/>
    <p:sldId id="309" r:id="rId111"/>
    <p:sldId id="310" r:id="rId112"/>
    <p:sldId id="311" r:id="rId113"/>
    <p:sldId id="312" r:id="rId114"/>
    <p:sldId id="313" r:id="rId115"/>
    <p:sldId id="314" r:id="rId116"/>
    <p:sldId id="275" r:id="rId117"/>
    <p:sldId id="298" r:id="rId118"/>
    <p:sldId id="294" r:id="rId119"/>
    <p:sldId id="295" r:id="rId120"/>
    <p:sldId id="296" r:id="rId121"/>
    <p:sldId id="297" r:id="rId122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B0A14E4C-6B9B-4C89-8711-5BC3C5C1C681}">
          <p14:sldIdLst>
            <p14:sldId id="308"/>
            <p14:sldId id="299"/>
          </p14:sldIdLst>
        </p14:section>
        <p14:section name="ByteFrost V2.0 Addressing Modes" id="{CA779277-4A68-4B76-8646-029679EDDA21}">
          <p14:sldIdLst>
            <p14:sldId id="374"/>
          </p14:sldIdLst>
        </p14:section>
        <p14:section name="ByteFrost V2.0 – 16bit Address" id="{8538EA7A-278B-4B0F-991E-F7891C2FE448}">
          <p14:sldIdLst>
            <p14:sldId id="320"/>
            <p14:sldId id="319"/>
            <p14:sldId id="322"/>
            <p14:sldId id="318"/>
            <p14:sldId id="366"/>
            <p14:sldId id="323"/>
            <p14:sldId id="330"/>
            <p14:sldId id="365"/>
            <p14:sldId id="331"/>
            <p14:sldId id="367"/>
            <p14:sldId id="327"/>
            <p14:sldId id="326"/>
            <p14:sldId id="362"/>
            <p14:sldId id="328"/>
            <p14:sldId id="371"/>
            <p14:sldId id="373"/>
            <p14:sldId id="324"/>
            <p14:sldId id="317"/>
            <p14:sldId id="372"/>
            <p14:sldId id="369"/>
            <p14:sldId id="370"/>
            <p14:sldId id="368"/>
          </p14:sldIdLst>
        </p14:section>
        <p14:section name="OpCode V2.0" id="{DD861572-A028-4127-ADBC-F2E158BAA99E}">
          <p14:sldIdLst>
            <p14:sldId id="333"/>
            <p14:sldId id="336"/>
            <p14:sldId id="334"/>
            <p14:sldId id="335"/>
            <p14:sldId id="337"/>
            <p14:sldId id="338"/>
            <p14:sldId id="339"/>
            <p14:sldId id="340"/>
            <p14:sldId id="341"/>
            <p14:sldId id="342"/>
            <p14:sldId id="343"/>
            <p14:sldId id="344"/>
            <p14:sldId id="345"/>
            <p14:sldId id="346"/>
            <p14:sldId id="347"/>
            <p14:sldId id="348"/>
            <p14:sldId id="349"/>
            <p14:sldId id="350"/>
            <p14:sldId id="351"/>
            <p14:sldId id="352"/>
            <p14:sldId id="353"/>
            <p14:sldId id="354"/>
            <p14:sldId id="356"/>
          </p14:sldIdLst>
        </p14:section>
        <p14:section name="New Addressing Mode Instructions" id="{CB405C74-72C2-4E7F-961D-7904DF511673}">
          <p14:sldIdLst>
            <p14:sldId id="380"/>
            <p14:sldId id="376"/>
            <p14:sldId id="378"/>
            <p14:sldId id="389"/>
            <p14:sldId id="388"/>
            <p14:sldId id="379"/>
            <p14:sldId id="382"/>
            <p14:sldId id="383"/>
            <p14:sldId id="384"/>
            <p14:sldId id="385"/>
            <p14:sldId id="387"/>
            <p14:sldId id="377"/>
            <p14:sldId id="381"/>
            <p14:sldId id="386"/>
            <p14:sldId id="375"/>
          </p14:sldIdLst>
        </p14:section>
        <p14:section name="SD Card" id="{D364C050-FF73-4F21-BB8C-C2ED624BB1FB}">
          <p14:sldIdLst/>
        </p14:section>
        <p14:section name="Chips" id="{58193CE2-D3ED-4F82-BC15-B74E50DE486C}">
          <p14:sldIdLst>
            <p14:sldId id="364"/>
            <p14:sldId id="357"/>
            <p14:sldId id="358"/>
            <p14:sldId id="360"/>
            <p14:sldId id="359"/>
            <p14:sldId id="363"/>
          </p14:sldIdLst>
        </p14:section>
        <p14:section name="ByteFrost V1.0" id="{6B090879-C450-48D9-B5C8-DAEEB8970368}">
          <p14:sldIdLst>
            <p14:sldId id="321"/>
            <p14:sldId id="315"/>
            <p14:sldId id="304"/>
            <p14:sldId id="257"/>
            <p14:sldId id="258"/>
            <p14:sldId id="290"/>
            <p14:sldId id="291"/>
            <p14:sldId id="292"/>
            <p14:sldId id="301"/>
            <p14:sldId id="303"/>
            <p14:sldId id="270"/>
            <p14:sldId id="316"/>
            <p14:sldId id="307"/>
            <p14:sldId id="278"/>
            <p14:sldId id="282"/>
            <p14:sldId id="300"/>
            <p14:sldId id="274"/>
            <p14:sldId id="273"/>
            <p14:sldId id="285"/>
            <p14:sldId id="305"/>
            <p14:sldId id="306"/>
          </p14:sldIdLst>
        </p14:section>
        <p14:section name="OpCode V1.0" id="{D40DE40A-800A-4B5E-B041-B41BBB2396FA}">
          <p14:sldIdLst>
            <p14:sldId id="284"/>
            <p14:sldId id="276"/>
            <p14:sldId id="261"/>
            <p14:sldId id="269"/>
            <p14:sldId id="263"/>
            <p14:sldId id="264"/>
            <p14:sldId id="260"/>
            <p14:sldId id="265"/>
            <p14:sldId id="267"/>
            <p14:sldId id="266"/>
            <p14:sldId id="271"/>
            <p14:sldId id="277"/>
            <p14:sldId id="279"/>
            <p14:sldId id="268"/>
            <p14:sldId id="280"/>
            <p14:sldId id="281"/>
            <p14:sldId id="287"/>
            <p14:sldId id="288"/>
            <p14:sldId id="302"/>
            <p14:sldId id="309"/>
            <p14:sldId id="310"/>
            <p14:sldId id="311"/>
            <p14:sldId id="312"/>
            <p14:sldId id="313"/>
            <p14:sldId id="314"/>
            <p14:sldId id="275"/>
          </p14:sldIdLst>
        </p14:section>
        <p14:section name="The Name" id="{88308587-F19F-4F21-B58A-F2E443CA8155}">
          <p14:sldIdLst>
            <p14:sldId id="298"/>
            <p14:sldId id="294"/>
            <p14:sldId id="295"/>
            <p14:sldId id="296"/>
            <p14:sldId id="29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6F4C601D-A3FB-E5F9-28C4-8691D725C714}" name="Ron Keidar" initials="RK" userId="bd522e22234dfd79" providerId="Windows Live"/>
  <p188:author id="{C1C229C8-99E3-C200-4106-60997B1255A7}" name="Gil Keidar" initials="GK" userId="39bab330baa1541e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ECECE"/>
    <a:srgbClr val="A9D18E"/>
    <a:srgbClr val="FFFFCC"/>
    <a:srgbClr val="4472C4"/>
    <a:srgbClr val="CC99FF"/>
    <a:srgbClr val="9999FF"/>
    <a:srgbClr val="7030A0"/>
    <a:srgbClr val="FF0000"/>
    <a:srgbClr val="BDD7EE"/>
    <a:srgbClr val="ED7D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F366226-357E-4C4D-A011-1295CC62AEF2}" v="43" dt="2025-05-29T03:20:12.109"/>
    <p1510:client id="{C34B1AE7-ADC7-493B-9C27-8DBF5603B68C}" v="130" dt="2025-05-28T20:00:02.11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5424" autoAdjust="0"/>
  </p:normalViewPr>
  <p:slideViewPr>
    <p:cSldViewPr snapToGrid="0">
      <p:cViewPr varScale="1">
        <p:scale>
          <a:sx n="104" d="100"/>
          <a:sy n="104" d="100"/>
        </p:scale>
        <p:origin x="114" y="5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notesMaster" Target="notesMasters/notesMaster1.xml"/><Relationship Id="rId128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handoutMaster" Target="handoutMasters/handoutMaster1.xml"/><Relationship Id="rId129" Type="http://schemas.microsoft.com/office/2016/11/relationships/changesInfo" Target="changesInfos/changesInfo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microsoft.com/office/2015/10/relationships/revisionInfo" Target="revisionInfo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microsoft.com/office/2018/10/relationships/authors" Target="author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n Keidar" userId="bd522e22234dfd79" providerId="LiveId" clId="{3698D3C0-3F08-4D74-A670-553F1BA945EE}"/>
    <pc:docChg chg="undo redo custSel addSld delSld modSld sldOrd modMainMaster modSection modNotesMaster modHandout">
      <pc:chgData name="Ron Keidar" userId="bd522e22234dfd79" providerId="LiveId" clId="{3698D3C0-3F08-4D74-A670-553F1BA945EE}" dt="2024-11-20T04:25:56.871" v="3223" actId="1076"/>
      <pc:docMkLst>
        <pc:docMk/>
      </pc:docMkLst>
      <pc:sldChg chg="modSp modNotes">
        <pc:chgData name="Ron Keidar" userId="bd522e22234dfd79" providerId="LiveId" clId="{3698D3C0-3F08-4D74-A670-553F1BA945EE}" dt="2024-11-15T03:02:40.721" v="1819"/>
        <pc:sldMkLst>
          <pc:docMk/>
          <pc:sldMk cId="2196176356" sldId="257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109759365" sldId="258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147341095" sldId="260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382693550" sldId="261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771103282" sldId="263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771695062" sldId="264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793141647" sldId="265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723038699" sldId="266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813310783" sldId="267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360646182" sldId="268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61985805" sldId="269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517063215" sldId="270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22480881" sldId="271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686519359" sldId="273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607425193" sldId="274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373000947" sldId="275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862480703" sldId="276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352378055" sldId="277"/>
        </pc:sldMkLst>
      </pc:sldChg>
      <pc:sldChg chg="modSp mod">
        <pc:chgData name="Ron Keidar" userId="bd522e22234dfd79" providerId="LiveId" clId="{3698D3C0-3F08-4D74-A670-553F1BA945EE}" dt="2024-11-09T20:58:15.944" v="638"/>
        <pc:sldMkLst>
          <pc:docMk/>
          <pc:sldMk cId="825633959" sldId="278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93411332" sldId="279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744779624" sldId="280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9788344" sldId="281"/>
        </pc:sldMkLst>
      </pc:sldChg>
      <pc:sldChg chg="modSp modNotes">
        <pc:chgData name="Ron Keidar" userId="bd522e22234dfd79" providerId="LiveId" clId="{3698D3C0-3F08-4D74-A670-553F1BA945EE}" dt="2024-11-15T03:02:40.721" v="1819"/>
        <pc:sldMkLst>
          <pc:docMk/>
          <pc:sldMk cId="814623948" sldId="282"/>
        </pc:sldMkLst>
      </pc:sldChg>
      <pc:sldChg chg="modSp mod">
        <pc:chgData name="Ron Keidar" userId="bd522e22234dfd79" providerId="LiveId" clId="{3698D3C0-3F08-4D74-A670-553F1BA945EE}" dt="2024-11-09T20:58:15.944" v="638"/>
        <pc:sldMkLst>
          <pc:docMk/>
          <pc:sldMk cId="410480272" sldId="284"/>
        </pc:sldMkLst>
      </pc:sldChg>
      <pc:sldChg chg="modSp modNotes">
        <pc:chgData name="Ron Keidar" userId="bd522e22234dfd79" providerId="LiveId" clId="{3698D3C0-3F08-4D74-A670-553F1BA945EE}" dt="2024-11-15T03:02:40.721" v="1819"/>
        <pc:sldMkLst>
          <pc:docMk/>
          <pc:sldMk cId="159192361" sldId="285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017377392" sldId="287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509154859" sldId="288"/>
        </pc:sldMkLst>
      </pc:sldChg>
      <pc:sldChg chg="modSp modNotes">
        <pc:chgData name="Ron Keidar" userId="bd522e22234dfd79" providerId="LiveId" clId="{3698D3C0-3F08-4D74-A670-553F1BA945EE}" dt="2024-11-15T03:02:40.721" v="1819"/>
        <pc:sldMkLst>
          <pc:docMk/>
          <pc:sldMk cId="155665964" sldId="290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710021345" sldId="291"/>
        </pc:sldMkLst>
      </pc:sldChg>
      <pc:sldChg chg="modSp mod">
        <pc:chgData name="Ron Keidar" userId="bd522e22234dfd79" providerId="LiveId" clId="{3698D3C0-3F08-4D74-A670-553F1BA945EE}" dt="2024-11-18T03:23:42.452" v="1839" actId="1036"/>
        <pc:sldMkLst>
          <pc:docMk/>
          <pc:sldMk cId="3560774396" sldId="292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4113737769" sldId="294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677399488" sldId="295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363384516" sldId="296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810744394" sldId="297"/>
        </pc:sldMkLst>
      </pc:sldChg>
      <pc:sldChg chg="modSp mod">
        <pc:chgData name="Ron Keidar" userId="bd522e22234dfd79" providerId="LiveId" clId="{3698D3C0-3F08-4D74-A670-553F1BA945EE}" dt="2024-11-09T20:58:15.944" v="638"/>
        <pc:sldMkLst>
          <pc:docMk/>
          <pc:sldMk cId="4195105911" sldId="298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729862805" sldId="299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442540090" sldId="300"/>
        </pc:sldMkLst>
      </pc:sldChg>
      <pc:sldChg chg="modSp mod">
        <pc:chgData name="Ron Keidar" userId="bd522e22234dfd79" providerId="LiveId" clId="{3698D3C0-3F08-4D74-A670-553F1BA945EE}" dt="2024-11-09T20:58:15.944" v="638"/>
        <pc:sldMkLst>
          <pc:docMk/>
          <pc:sldMk cId="2192530381" sldId="301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950644884" sldId="302"/>
        </pc:sldMkLst>
      </pc:sldChg>
      <pc:sldChg chg="modSp modNotes">
        <pc:chgData name="Ron Keidar" userId="bd522e22234dfd79" providerId="LiveId" clId="{3698D3C0-3F08-4D74-A670-553F1BA945EE}" dt="2024-11-15T03:02:40.721" v="1819"/>
        <pc:sldMkLst>
          <pc:docMk/>
          <pc:sldMk cId="1524931329" sldId="303"/>
        </pc:sldMkLst>
      </pc:sldChg>
      <pc:sldChg chg="modSp mod">
        <pc:chgData name="Ron Keidar" userId="bd522e22234dfd79" providerId="LiveId" clId="{3698D3C0-3F08-4D74-A670-553F1BA945EE}" dt="2024-11-09T20:58:15.944" v="638"/>
        <pc:sldMkLst>
          <pc:docMk/>
          <pc:sldMk cId="2443581419" sldId="304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309987451" sldId="305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129991061" sldId="306"/>
        </pc:sldMkLst>
      </pc:sldChg>
      <pc:sldChg chg="modSp modNotes">
        <pc:chgData name="Ron Keidar" userId="bd522e22234dfd79" providerId="LiveId" clId="{3698D3C0-3F08-4D74-A670-553F1BA945EE}" dt="2024-11-15T03:02:40.721" v="1819"/>
        <pc:sldMkLst>
          <pc:docMk/>
          <pc:sldMk cId="4035202760" sldId="307"/>
        </pc:sldMkLst>
      </pc:sldChg>
      <pc:sldChg chg="modSp mod modNotes">
        <pc:chgData name="Ron Keidar" userId="bd522e22234dfd79" providerId="LiveId" clId="{3698D3C0-3F08-4D74-A670-553F1BA945EE}" dt="2024-11-15T03:02:40.721" v="1819"/>
        <pc:sldMkLst>
          <pc:docMk/>
          <pc:sldMk cId="3200040743" sldId="308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352247266" sldId="309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932105631" sldId="310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619883851" sldId="311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655388509" sldId="312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834680481" sldId="313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641817861" sldId="314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365068394" sldId="315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467616526" sldId="316"/>
        </pc:sldMkLst>
      </pc:sldChg>
      <pc:sldChg chg="addSp delSp modSp mod modNotes">
        <pc:chgData name="Ron Keidar" userId="bd522e22234dfd79" providerId="LiveId" clId="{3698D3C0-3F08-4D74-A670-553F1BA945EE}" dt="2024-11-20T04:25:01.041" v="3221" actId="14734"/>
        <pc:sldMkLst>
          <pc:docMk/>
          <pc:sldMk cId="2691707959" sldId="317"/>
        </pc:sldMkLst>
      </pc:sldChg>
      <pc:sldChg chg="addSp modSp mod">
        <pc:chgData name="Ron Keidar" userId="bd522e22234dfd79" providerId="LiveId" clId="{3698D3C0-3F08-4D74-A670-553F1BA945EE}" dt="2024-11-20T03:34:46.183" v="2188"/>
        <pc:sldMkLst>
          <pc:docMk/>
          <pc:sldMk cId="1956831080" sldId="318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889636394" sldId="319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325567996" sldId="320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393229831" sldId="321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661920262" sldId="322"/>
        </pc:sldMkLst>
      </pc:sldChg>
      <pc:sldChg chg="addSp delSp modSp mod modNotes">
        <pc:chgData name="Ron Keidar" userId="bd522e22234dfd79" providerId="LiveId" clId="{3698D3C0-3F08-4D74-A670-553F1BA945EE}" dt="2024-11-15T03:02:40.721" v="1819"/>
        <pc:sldMkLst>
          <pc:docMk/>
          <pc:sldMk cId="3127032368" sldId="323"/>
        </pc:sldMkLst>
      </pc:sldChg>
      <pc:sldChg chg="modSp mod">
        <pc:chgData name="Ron Keidar" userId="bd522e22234dfd79" providerId="LiveId" clId="{3698D3C0-3F08-4D74-A670-553F1BA945EE}" dt="2024-11-09T20:58:15.944" v="638"/>
        <pc:sldMkLst>
          <pc:docMk/>
          <pc:sldMk cId="3330304884" sldId="324"/>
        </pc:sldMkLst>
      </pc:sldChg>
      <pc:sldChg chg="modSp modNotes">
        <pc:chgData name="Ron Keidar" userId="bd522e22234dfd79" providerId="LiveId" clId="{3698D3C0-3F08-4D74-A670-553F1BA945EE}" dt="2024-11-15T03:02:40.721" v="1819"/>
        <pc:sldMkLst>
          <pc:docMk/>
          <pc:sldMk cId="3913557010" sldId="326"/>
        </pc:sldMkLst>
      </pc:sldChg>
      <pc:sldChg chg="modSp modNotes">
        <pc:chgData name="Ron Keidar" userId="bd522e22234dfd79" providerId="LiveId" clId="{3698D3C0-3F08-4D74-A670-553F1BA945EE}" dt="2024-11-15T03:02:40.721" v="1819"/>
        <pc:sldMkLst>
          <pc:docMk/>
          <pc:sldMk cId="2618883436" sldId="327"/>
        </pc:sldMkLst>
      </pc:sldChg>
      <pc:sldChg chg="modSp modNotes">
        <pc:chgData name="Ron Keidar" userId="bd522e22234dfd79" providerId="LiveId" clId="{3698D3C0-3F08-4D74-A670-553F1BA945EE}" dt="2024-11-15T03:02:40.721" v="1819"/>
        <pc:sldMkLst>
          <pc:docMk/>
          <pc:sldMk cId="436059809" sldId="328"/>
        </pc:sldMkLst>
      </pc:sldChg>
      <pc:sldChg chg="modSp modNotes">
        <pc:chgData name="Ron Keidar" userId="bd522e22234dfd79" providerId="LiveId" clId="{3698D3C0-3F08-4D74-A670-553F1BA945EE}" dt="2024-11-15T03:02:40.721" v="1819"/>
        <pc:sldMkLst>
          <pc:docMk/>
          <pc:sldMk cId="3265224847" sldId="330"/>
        </pc:sldMkLst>
      </pc:sldChg>
      <pc:sldChg chg="addSp delSp modSp mod modNotes">
        <pc:chgData name="Ron Keidar" userId="bd522e22234dfd79" providerId="LiveId" clId="{3698D3C0-3F08-4D74-A670-553F1BA945EE}" dt="2024-11-15T03:02:40.721" v="1819"/>
        <pc:sldMkLst>
          <pc:docMk/>
          <pc:sldMk cId="3086040248" sldId="331"/>
        </pc:sldMkLst>
      </pc:sldChg>
      <pc:sldChg chg="modSp mod">
        <pc:chgData name="Ron Keidar" userId="bd522e22234dfd79" providerId="LiveId" clId="{3698D3C0-3F08-4D74-A670-553F1BA945EE}" dt="2024-11-09T20:58:15.944" v="638"/>
        <pc:sldMkLst>
          <pc:docMk/>
          <pc:sldMk cId="1186552312" sldId="333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167098067" sldId="334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880776997" sldId="335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728755570" sldId="336"/>
        </pc:sldMkLst>
      </pc:sldChg>
      <pc:sldChg chg="modSp modNotes">
        <pc:chgData name="Ron Keidar" userId="bd522e22234dfd79" providerId="LiveId" clId="{3698D3C0-3F08-4D74-A670-553F1BA945EE}" dt="2024-11-15T03:02:40.721" v="1819"/>
        <pc:sldMkLst>
          <pc:docMk/>
          <pc:sldMk cId="1649857931" sldId="337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376200829" sldId="338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500000336" sldId="339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9965533" sldId="340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979430254" sldId="341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243852184" sldId="342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314610783" sldId="343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554110073" sldId="344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714449221" sldId="345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935000641" sldId="346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778607560" sldId="347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820278977" sldId="348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058370503" sldId="349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683383360" sldId="350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882110562" sldId="351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272960522" sldId="352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035743540" sldId="353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817693340" sldId="354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367775470" sldId="356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805705795" sldId="357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008632740" sldId="358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101529527" sldId="359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822559290" sldId="360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952724080" sldId="362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2998050212" sldId="363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3572228737" sldId="364"/>
        </pc:sldMkLst>
      </pc:sldChg>
      <pc:sldChg chg="modSp modNotes">
        <pc:chgData name="Ron Keidar" userId="bd522e22234dfd79" providerId="LiveId" clId="{3698D3C0-3F08-4D74-A670-553F1BA945EE}" dt="2024-11-15T03:02:40.721" v="1819"/>
        <pc:sldMkLst>
          <pc:docMk/>
          <pc:sldMk cId="2431369023" sldId="365"/>
        </pc:sldMkLst>
      </pc:sldChg>
      <pc:sldChg chg="addSp modSp mod">
        <pc:chgData name="Ron Keidar" userId="bd522e22234dfd79" providerId="LiveId" clId="{3698D3C0-3F08-4D74-A670-553F1BA945EE}" dt="2024-11-15T02:59:26.650" v="1808" actId="3064"/>
        <pc:sldMkLst>
          <pc:docMk/>
          <pc:sldMk cId="1934069554" sldId="366"/>
        </pc:sldMkLst>
      </pc:sldChg>
      <pc:sldChg chg="modSp ord">
        <pc:chgData name="Ron Keidar" userId="bd522e22234dfd79" providerId="LiveId" clId="{3698D3C0-3F08-4D74-A670-553F1BA945EE}" dt="2024-11-09T20:58:15.944" v="638"/>
        <pc:sldMkLst>
          <pc:docMk/>
          <pc:sldMk cId="3410480558" sldId="367"/>
        </pc:sldMkLst>
      </pc:sldChg>
      <pc:sldChg chg="modSp">
        <pc:chgData name="Ron Keidar" userId="bd522e22234dfd79" providerId="LiveId" clId="{3698D3C0-3F08-4D74-A670-553F1BA945EE}" dt="2024-11-09T20:58:15.944" v="638"/>
        <pc:sldMkLst>
          <pc:docMk/>
          <pc:sldMk cId="1845910904" sldId="368"/>
        </pc:sldMkLst>
      </pc:sldChg>
      <pc:sldChg chg="addSp modSp mod modNotes">
        <pc:chgData name="Ron Keidar" userId="bd522e22234dfd79" providerId="LiveId" clId="{3698D3C0-3F08-4D74-A670-553F1BA945EE}" dt="2024-11-15T03:02:40.721" v="1819"/>
        <pc:sldMkLst>
          <pc:docMk/>
          <pc:sldMk cId="982022132" sldId="369"/>
        </pc:sldMkLst>
      </pc:sldChg>
      <pc:sldChg chg="modSp mod modNotes">
        <pc:chgData name="Ron Keidar" userId="bd522e22234dfd79" providerId="LiveId" clId="{3698D3C0-3F08-4D74-A670-553F1BA945EE}" dt="2024-11-15T03:02:40.721" v="1819"/>
        <pc:sldMkLst>
          <pc:docMk/>
          <pc:sldMk cId="1576743407" sldId="370"/>
        </pc:sldMkLst>
      </pc:sldChg>
      <pc:sldChg chg="addSp modSp new mod">
        <pc:chgData name="Ron Keidar" userId="bd522e22234dfd79" providerId="LiveId" clId="{3698D3C0-3F08-4D74-A670-553F1BA945EE}" dt="2024-11-19T02:49:49.175" v="2070" actId="164"/>
        <pc:sldMkLst>
          <pc:docMk/>
          <pc:sldMk cId="372413896" sldId="371"/>
        </pc:sldMkLst>
      </pc:sldChg>
      <pc:sldChg chg="addSp modSp add del mod ord">
        <pc:chgData name="Ron Keidar" userId="bd522e22234dfd79" providerId="LiveId" clId="{3698D3C0-3F08-4D74-A670-553F1BA945EE}" dt="2024-11-09T20:43:01.903" v="628" actId="47"/>
        <pc:sldMkLst>
          <pc:docMk/>
          <pc:sldMk cId="458797095" sldId="371"/>
        </pc:sldMkLst>
      </pc:sldChg>
      <pc:sldChg chg="addSp delSp modSp new mod">
        <pc:chgData name="Ron Keidar" userId="bd522e22234dfd79" providerId="LiveId" clId="{3698D3C0-3F08-4D74-A670-553F1BA945EE}" dt="2024-11-20T04:25:56.871" v="3223" actId="1076"/>
        <pc:sldMkLst>
          <pc:docMk/>
          <pc:sldMk cId="2947445345" sldId="372"/>
        </pc:sldMkLst>
      </pc:sldChg>
      <pc:sldMasterChg chg="modSp modSldLayout">
        <pc:chgData name="Ron Keidar" userId="bd522e22234dfd79" providerId="LiveId" clId="{3698D3C0-3F08-4D74-A670-553F1BA945EE}" dt="2024-11-09T20:58:15.944" v="638"/>
        <pc:sldMasterMkLst>
          <pc:docMk/>
          <pc:sldMasterMk cId="3723904720" sldId="2147483648"/>
        </pc:sldMasterMkLst>
        <pc:sldLayoutChg chg="modSp">
          <pc:chgData name="Ron Keidar" userId="bd522e22234dfd79" providerId="LiveId" clId="{3698D3C0-3F08-4D74-A670-553F1BA945EE}" dt="2024-11-09T20:58:15.944" v="638"/>
          <pc:sldLayoutMkLst>
            <pc:docMk/>
            <pc:sldMasterMk cId="3723904720" sldId="2147483648"/>
            <pc:sldLayoutMk cId="63705894" sldId="2147483649"/>
          </pc:sldLayoutMkLst>
        </pc:sldLayoutChg>
        <pc:sldLayoutChg chg="modSp">
          <pc:chgData name="Ron Keidar" userId="bd522e22234dfd79" providerId="LiveId" clId="{3698D3C0-3F08-4D74-A670-553F1BA945EE}" dt="2024-11-09T20:58:15.944" v="638"/>
          <pc:sldLayoutMkLst>
            <pc:docMk/>
            <pc:sldMasterMk cId="3723904720" sldId="2147483648"/>
            <pc:sldLayoutMk cId="576212788" sldId="2147483650"/>
          </pc:sldLayoutMkLst>
        </pc:sldLayoutChg>
      </pc:sldMasterChg>
    </pc:docChg>
  </pc:docChgLst>
  <pc:docChgLst>
    <pc:chgData name="Ron Keidar" userId="bd522e22234dfd79" providerId="LiveId" clId="{5EF70CC5-1CB5-44EF-AEFE-955B78A82E2B}"/>
    <pc:docChg chg="undo custSel modSld sldOrd modMainMaster">
      <pc:chgData name="Ron Keidar" userId="bd522e22234dfd79" providerId="LiveId" clId="{5EF70CC5-1CB5-44EF-AEFE-955B78A82E2B}" dt="2024-03-11T06:57:08.036" v="2383" actId="20577"/>
      <pc:docMkLst>
        <pc:docMk/>
      </pc:docMkLst>
      <pc:sldChg chg="addSp modSp mod modClrScheme chgLayout">
        <pc:chgData name="Ron Keidar" userId="bd522e22234dfd79" providerId="LiveId" clId="{5EF70CC5-1CB5-44EF-AEFE-955B78A82E2B}" dt="2024-03-05T07:29:22.103" v="667"/>
        <pc:sldMkLst>
          <pc:docMk/>
          <pc:sldMk cId="2147341095" sldId="260"/>
        </pc:sldMkLst>
      </pc:sldChg>
      <pc:sldChg chg="addSp delSp modSp mod modClrScheme chgLayout">
        <pc:chgData name="Ron Keidar" userId="bd522e22234dfd79" providerId="LiveId" clId="{5EF70CC5-1CB5-44EF-AEFE-955B78A82E2B}" dt="2024-03-05T07:12:00.589" v="528"/>
        <pc:sldMkLst>
          <pc:docMk/>
          <pc:sldMk cId="2382693550" sldId="261"/>
        </pc:sldMkLst>
      </pc:sldChg>
      <pc:sldChg chg="addSp delSp modSp mod modClrScheme chgLayout">
        <pc:chgData name="Ron Keidar" userId="bd522e22234dfd79" providerId="LiveId" clId="{5EF70CC5-1CB5-44EF-AEFE-955B78A82E2B}" dt="2024-03-05T07:41:00.118" v="1279"/>
        <pc:sldMkLst>
          <pc:docMk/>
          <pc:sldMk cId="3771103282" sldId="263"/>
        </pc:sldMkLst>
      </pc:sldChg>
      <pc:sldChg chg="addSp delSp modSp mod modClrScheme chgLayout">
        <pc:chgData name="Ron Keidar" userId="bd522e22234dfd79" providerId="LiveId" clId="{5EF70CC5-1CB5-44EF-AEFE-955B78A82E2B}" dt="2024-03-05T07:41:07.300" v="1281"/>
        <pc:sldMkLst>
          <pc:docMk/>
          <pc:sldMk cId="2771695062" sldId="264"/>
        </pc:sldMkLst>
      </pc:sldChg>
      <pc:sldChg chg="addSp delSp modSp mod modClrScheme chgLayout">
        <pc:chgData name="Ron Keidar" userId="bd522e22234dfd79" providerId="LiveId" clId="{5EF70CC5-1CB5-44EF-AEFE-955B78A82E2B}" dt="2024-03-11T06:51:51.300" v="2203" actId="20577"/>
        <pc:sldMkLst>
          <pc:docMk/>
          <pc:sldMk cId="3793141647" sldId="265"/>
        </pc:sldMkLst>
      </pc:sldChg>
      <pc:sldChg chg="addSp delSp modSp mod modClrScheme chgLayout">
        <pc:chgData name="Ron Keidar" userId="bd522e22234dfd79" providerId="LiveId" clId="{5EF70CC5-1CB5-44EF-AEFE-955B78A82E2B}" dt="2024-03-05T07:49:42.955" v="1887" actId="478"/>
        <pc:sldMkLst>
          <pc:docMk/>
          <pc:sldMk cId="3723038699" sldId="266"/>
        </pc:sldMkLst>
      </pc:sldChg>
      <pc:sldChg chg="addSp delSp modSp mod modClrScheme chgLayout">
        <pc:chgData name="Ron Keidar" userId="bd522e22234dfd79" providerId="LiveId" clId="{5EF70CC5-1CB5-44EF-AEFE-955B78A82E2B}" dt="2024-03-05T07:49:45.373" v="1888" actId="478"/>
        <pc:sldMkLst>
          <pc:docMk/>
          <pc:sldMk cId="813310783" sldId="267"/>
        </pc:sldMkLst>
      </pc:sldChg>
      <pc:sldChg chg="addSp delSp modSp mod modClrScheme chgLayout">
        <pc:chgData name="Ron Keidar" userId="bd522e22234dfd79" providerId="LiveId" clId="{5EF70CC5-1CB5-44EF-AEFE-955B78A82E2B}" dt="2024-03-05T07:49:29.543" v="1883" actId="478"/>
        <pc:sldMkLst>
          <pc:docMk/>
          <pc:sldMk cId="3360646182" sldId="268"/>
        </pc:sldMkLst>
      </pc:sldChg>
      <pc:sldChg chg="addSp delSp modSp mod modClrScheme chgLayout">
        <pc:chgData name="Ron Keidar" userId="bd522e22234dfd79" providerId="LiveId" clId="{5EF70CC5-1CB5-44EF-AEFE-955B78A82E2B}" dt="2024-03-05T07:17:29.216" v="579" actId="1076"/>
        <pc:sldMkLst>
          <pc:docMk/>
          <pc:sldMk cId="61985805" sldId="269"/>
        </pc:sldMkLst>
      </pc:sldChg>
      <pc:sldChg chg="addSp delSp modSp mod modClrScheme chgLayout">
        <pc:chgData name="Ron Keidar" userId="bd522e22234dfd79" providerId="LiveId" clId="{5EF70CC5-1CB5-44EF-AEFE-955B78A82E2B}" dt="2024-03-05T07:49:40.321" v="1886" actId="478"/>
        <pc:sldMkLst>
          <pc:docMk/>
          <pc:sldMk cId="322480881" sldId="271"/>
        </pc:sldMkLst>
      </pc:sldChg>
      <pc:sldChg chg="addSp delSp modSp mod">
        <pc:chgData name="Ron Keidar" userId="bd522e22234dfd79" providerId="LiveId" clId="{5EF70CC5-1CB5-44EF-AEFE-955B78A82E2B}" dt="2024-03-05T07:09:08.387" v="515" actId="14100"/>
        <pc:sldMkLst>
          <pc:docMk/>
          <pc:sldMk cId="686519359" sldId="273"/>
        </pc:sldMkLst>
      </pc:sldChg>
      <pc:sldChg chg="addSp delSp modSp mod ord">
        <pc:chgData name="Ron Keidar" userId="bd522e22234dfd79" providerId="LiveId" clId="{5EF70CC5-1CB5-44EF-AEFE-955B78A82E2B}" dt="2024-03-05T07:07:53.736" v="480"/>
        <pc:sldMkLst>
          <pc:docMk/>
          <pc:sldMk cId="3607425193" sldId="274"/>
        </pc:sldMkLst>
      </pc:sldChg>
      <pc:sldChg chg="addSp delSp modSp mod">
        <pc:chgData name="Ron Keidar" userId="bd522e22234dfd79" providerId="LiveId" clId="{5EF70CC5-1CB5-44EF-AEFE-955B78A82E2B}" dt="2024-03-05T07:32:53.469" v="777"/>
        <pc:sldMkLst>
          <pc:docMk/>
          <pc:sldMk cId="2373000947" sldId="275"/>
        </pc:sldMkLst>
      </pc:sldChg>
      <pc:sldChg chg="addSp delSp modSp mod modClrScheme chgLayout">
        <pc:chgData name="Ron Keidar" userId="bd522e22234dfd79" providerId="LiveId" clId="{5EF70CC5-1CB5-44EF-AEFE-955B78A82E2B}" dt="2024-03-05T07:12:02.771" v="529"/>
        <pc:sldMkLst>
          <pc:docMk/>
          <pc:sldMk cId="3862480703" sldId="276"/>
        </pc:sldMkLst>
      </pc:sldChg>
      <pc:sldChg chg="addSp delSp modSp mod modClrScheme chgLayout">
        <pc:chgData name="Ron Keidar" userId="bd522e22234dfd79" providerId="LiveId" clId="{5EF70CC5-1CB5-44EF-AEFE-955B78A82E2B}" dt="2024-03-11T06:46:52.917" v="2010" actId="20577"/>
        <pc:sldMkLst>
          <pc:docMk/>
          <pc:sldMk cId="3352378055" sldId="277"/>
        </pc:sldMkLst>
      </pc:sldChg>
      <pc:sldChg chg="addSp delSp modSp mod modClrScheme chgLayout">
        <pc:chgData name="Ron Keidar" userId="bd522e22234dfd79" providerId="LiveId" clId="{5EF70CC5-1CB5-44EF-AEFE-955B78A82E2B}" dt="2024-03-05T07:49:33.138" v="1884" actId="478"/>
        <pc:sldMkLst>
          <pc:docMk/>
          <pc:sldMk cId="393411332" sldId="279"/>
        </pc:sldMkLst>
      </pc:sldChg>
      <pc:sldChg chg="addSp delSp modSp mod modClrScheme chgLayout">
        <pc:chgData name="Ron Keidar" userId="bd522e22234dfd79" providerId="LiveId" clId="{5EF70CC5-1CB5-44EF-AEFE-955B78A82E2B}" dt="2024-03-11T06:47:40.002" v="2050" actId="20577"/>
        <pc:sldMkLst>
          <pc:docMk/>
          <pc:sldMk cId="3744779624" sldId="280"/>
        </pc:sldMkLst>
      </pc:sldChg>
      <pc:sldChg chg="addSp delSp modSp mod">
        <pc:chgData name="Ron Keidar" userId="bd522e22234dfd79" providerId="LiveId" clId="{5EF70CC5-1CB5-44EF-AEFE-955B78A82E2B}" dt="2024-03-11T06:48:38.269" v="2097" actId="20577"/>
        <pc:sldMkLst>
          <pc:docMk/>
          <pc:sldMk cId="9788344" sldId="281"/>
        </pc:sldMkLst>
      </pc:sldChg>
      <pc:sldChg chg="addSp modSp mod">
        <pc:chgData name="Ron Keidar" userId="bd522e22234dfd79" providerId="LiveId" clId="{5EF70CC5-1CB5-44EF-AEFE-955B78A82E2B}" dt="2024-03-05T06:42:01.056" v="180" actId="20577"/>
        <pc:sldMkLst>
          <pc:docMk/>
          <pc:sldMk cId="814623948" sldId="282"/>
        </pc:sldMkLst>
      </pc:sldChg>
      <pc:sldChg chg="addSp delSp modSp mod">
        <pc:chgData name="Ron Keidar" userId="bd522e22234dfd79" providerId="LiveId" clId="{5EF70CC5-1CB5-44EF-AEFE-955B78A82E2B}" dt="2024-03-05T07:16:14.116" v="556"/>
        <pc:sldMkLst>
          <pc:docMk/>
          <pc:sldMk cId="410480272" sldId="284"/>
        </pc:sldMkLst>
      </pc:sldChg>
      <pc:sldChg chg="addSp delSp modSp mod modClrScheme chgLayout">
        <pc:chgData name="Ron Keidar" userId="bd522e22234dfd79" providerId="LiveId" clId="{5EF70CC5-1CB5-44EF-AEFE-955B78A82E2B}" dt="2024-03-11T06:49:36.292" v="2139" actId="20577"/>
        <pc:sldMkLst>
          <pc:docMk/>
          <pc:sldMk cId="1017377392" sldId="287"/>
        </pc:sldMkLst>
      </pc:sldChg>
      <pc:sldChg chg="addSp delSp modSp mod modClrScheme chgLayout">
        <pc:chgData name="Ron Keidar" userId="bd522e22234dfd79" providerId="LiveId" clId="{5EF70CC5-1CB5-44EF-AEFE-955B78A82E2B}" dt="2024-03-11T06:50:16.204" v="2182" actId="20577"/>
        <pc:sldMkLst>
          <pc:docMk/>
          <pc:sldMk cId="2509154859" sldId="288"/>
        </pc:sldMkLst>
      </pc:sldChg>
      <pc:sldChg chg="modSp mod">
        <pc:chgData name="Ron Keidar" userId="bd522e22234dfd79" providerId="LiveId" clId="{5EF70CC5-1CB5-44EF-AEFE-955B78A82E2B}" dt="2024-03-05T06:37:56.167" v="7" actId="1076"/>
        <pc:sldMkLst>
          <pc:docMk/>
          <pc:sldMk cId="2192530381" sldId="301"/>
        </pc:sldMkLst>
      </pc:sldChg>
      <pc:sldChg chg="addSp delSp modSp mod modClrScheme chgLayout">
        <pc:chgData name="Ron Keidar" userId="bd522e22234dfd79" providerId="LiveId" clId="{5EF70CC5-1CB5-44EF-AEFE-955B78A82E2B}" dt="2024-03-05T07:49:14.344" v="1880" actId="478"/>
        <pc:sldMkLst>
          <pc:docMk/>
          <pc:sldMk cId="3950644884" sldId="302"/>
        </pc:sldMkLst>
      </pc:sldChg>
      <pc:sldChg chg="addSp delSp modSp mod modClrScheme chgLayout">
        <pc:chgData name="Ron Keidar" userId="bd522e22234dfd79" providerId="LiveId" clId="{5EF70CC5-1CB5-44EF-AEFE-955B78A82E2B}" dt="2024-03-05T07:49:08.291" v="1879" actId="478"/>
        <pc:sldMkLst>
          <pc:docMk/>
          <pc:sldMk cId="2352247266" sldId="309"/>
        </pc:sldMkLst>
      </pc:sldChg>
      <pc:sldChg chg="addSp delSp modSp mod modClrScheme chgLayout">
        <pc:chgData name="Ron Keidar" userId="bd522e22234dfd79" providerId="LiveId" clId="{5EF70CC5-1CB5-44EF-AEFE-955B78A82E2B}" dt="2024-03-11T06:53:56.521" v="2270" actId="1036"/>
        <pc:sldMkLst>
          <pc:docMk/>
          <pc:sldMk cId="3932105631" sldId="310"/>
        </pc:sldMkLst>
      </pc:sldChg>
      <pc:sldChg chg="addSp delSp modSp mod modClrScheme chgLayout">
        <pc:chgData name="Ron Keidar" userId="bd522e22234dfd79" providerId="LiveId" clId="{5EF70CC5-1CB5-44EF-AEFE-955B78A82E2B}" dt="2024-03-05T07:48:53.327" v="1876" actId="478"/>
        <pc:sldMkLst>
          <pc:docMk/>
          <pc:sldMk cId="2619883851" sldId="311"/>
        </pc:sldMkLst>
      </pc:sldChg>
      <pc:sldChg chg="addSp delSp modSp mod modClrScheme chgLayout">
        <pc:chgData name="Ron Keidar" userId="bd522e22234dfd79" providerId="LiveId" clId="{5EF70CC5-1CB5-44EF-AEFE-955B78A82E2B}" dt="2024-03-05T07:48:50.030" v="1875" actId="478"/>
        <pc:sldMkLst>
          <pc:docMk/>
          <pc:sldMk cId="2655388509" sldId="312"/>
        </pc:sldMkLst>
      </pc:sldChg>
      <pc:sldChg chg="addSp delSp modSp mod modClrScheme chgLayout">
        <pc:chgData name="Ron Keidar" userId="bd522e22234dfd79" providerId="LiveId" clId="{5EF70CC5-1CB5-44EF-AEFE-955B78A82E2B}" dt="2024-03-11T06:55:13.457" v="2317" actId="20577"/>
        <pc:sldMkLst>
          <pc:docMk/>
          <pc:sldMk cId="834680481" sldId="313"/>
        </pc:sldMkLst>
      </pc:sldChg>
      <pc:sldChg chg="addSp delSp modSp mod modClrScheme chgLayout">
        <pc:chgData name="Ron Keidar" userId="bd522e22234dfd79" providerId="LiveId" clId="{5EF70CC5-1CB5-44EF-AEFE-955B78A82E2B}" dt="2024-03-11T06:57:08.036" v="2383" actId="20577"/>
        <pc:sldMkLst>
          <pc:docMk/>
          <pc:sldMk cId="1641817861" sldId="314"/>
        </pc:sldMkLst>
      </pc:sldChg>
      <pc:sldChg chg="modSp mod">
        <pc:chgData name="Ron Keidar" userId="bd522e22234dfd79" providerId="LiveId" clId="{5EF70CC5-1CB5-44EF-AEFE-955B78A82E2B}" dt="2024-03-05T06:34:53.057" v="0" actId="2711"/>
        <pc:sldMkLst>
          <pc:docMk/>
          <pc:sldMk cId="1956831080" sldId="318"/>
        </pc:sldMkLst>
      </pc:sldChg>
      <pc:sldMasterChg chg="addSp delSp modSp mod modSldLayout">
        <pc:chgData name="Ron Keidar" userId="bd522e22234dfd79" providerId="LiveId" clId="{5EF70CC5-1CB5-44EF-AEFE-955B78A82E2B}" dt="2024-03-05T07:15:45.259" v="549"/>
        <pc:sldMasterMkLst>
          <pc:docMk/>
          <pc:sldMasterMk cId="3723904720" sldId="2147483648"/>
        </pc:sldMasterMkLst>
        <pc:sldLayoutChg chg="delSp mod">
          <pc:chgData name="Ron Keidar" userId="bd522e22234dfd79" providerId="LiveId" clId="{5EF70CC5-1CB5-44EF-AEFE-955B78A82E2B}" dt="2024-03-05T07:14:48.846" v="545" actId="478"/>
          <pc:sldLayoutMkLst>
            <pc:docMk/>
            <pc:sldMasterMk cId="3723904720" sldId="2147483648"/>
            <pc:sldLayoutMk cId="63705894" sldId="2147483649"/>
          </pc:sldLayoutMkLst>
        </pc:sldLayoutChg>
        <pc:sldLayoutChg chg="addSp delSp modSp mod">
          <pc:chgData name="Ron Keidar" userId="bd522e22234dfd79" providerId="LiveId" clId="{5EF70CC5-1CB5-44EF-AEFE-955B78A82E2B}" dt="2024-03-05T07:15:45.259" v="549"/>
          <pc:sldLayoutMkLst>
            <pc:docMk/>
            <pc:sldMasterMk cId="3723904720" sldId="2147483648"/>
            <pc:sldLayoutMk cId="576212788" sldId="2147483650"/>
          </pc:sldLayoutMkLst>
        </pc:sldLayoutChg>
      </pc:sldMasterChg>
    </pc:docChg>
  </pc:docChgLst>
  <pc:docChgLst>
    <pc:chgData name="Ron Keidar" userId="bd522e22234dfd79" providerId="LiveId" clId="{BB0DB6E9-9B02-49C2-97E6-4EC2BBC5E76F}"/>
    <pc:docChg chg="undo custSel addSld modSld modSection modNotesMaster modHandout">
      <pc:chgData name="Ron Keidar" userId="bd522e22234dfd79" providerId="LiveId" clId="{BB0DB6E9-9B02-49C2-97E6-4EC2BBC5E76F}" dt="2025-01-07T01:55:25.402" v="1021" actId="478"/>
      <pc:docMkLst>
        <pc:docMk/>
      </pc:docMkLst>
      <pc:sldChg chg="modNotes">
        <pc:chgData name="Ron Keidar" userId="bd522e22234dfd79" providerId="LiveId" clId="{BB0DB6E9-9B02-49C2-97E6-4EC2BBC5E76F}" dt="2025-01-01T20:21:25.474" v="36"/>
        <pc:sldMkLst>
          <pc:docMk/>
          <pc:sldMk cId="2196176356" sldId="257"/>
        </pc:sldMkLst>
      </pc:sldChg>
      <pc:sldChg chg="modNotes">
        <pc:chgData name="Ron Keidar" userId="bd522e22234dfd79" providerId="LiveId" clId="{BB0DB6E9-9B02-49C2-97E6-4EC2BBC5E76F}" dt="2025-01-01T20:21:25.474" v="36"/>
        <pc:sldMkLst>
          <pc:docMk/>
          <pc:sldMk cId="814623948" sldId="282"/>
        </pc:sldMkLst>
      </pc:sldChg>
      <pc:sldChg chg="modNotes">
        <pc:chgData name="Ron Keidar" userId="bd522e22234dfd79" providerId="LiveId" clId="{BB0DB6E9-9B02-49C2-97E6-4EC2BBC5E76F}" dt="2025-01-01T20:21:25.474" v="36"/>
        <pc:sldMkLst>
          <pc:docMk/>
          <pc:sldMk cId="159192361" sldId="285"/>
        </pc:sldMkLst>
      </pc:sldChg>
      <pc:sldChg chg="modNotes">
        <pc:chgData name="Ron Keidar" userId="bd522e22234dfd79" providerId="LiveId" clId="{BB0DB6E9-9B02-49C2-97E6-4EC2BBC5E76F}" dt="2025-01-01T20:21:25.474" v="36"/>
        <pc:sldMkLst>
          <pc:docMk/>
          <pc:sldMk cId="155665964" sldId="290"/>
        </pc:sldMkLst>
      </pc:sldChg>
      <pc:sldChg chg="modNotes">
        <pc:chgData name="Ron Keidar" userId="bd522e22234dfd79" providerId="LiveId" clId="{BB0DB6E9-9B02-49C2-97E6-4EC2BBC5E76F}" dt="2025-01-01T20:21:25.474" v="36"/>
        <pc:sldMkLst>
          <pc:docMk/>
          <pc:sldMk cId="1524931329" sldId="303"/>
        </pc:sldMkLst>
      </pc:sldChg>
      <pc:sldChg chg="modNotes">
        <pc:chgData name="Ron Keidar" userId="bd522e22234dfd79" providerId="LiveId" clId="{BB0DB6E9-9B02-49C2-97E6-4EC2BBC5E76F}" dt="2025-01-01T20:21:25.474" v="36"/>
        <pc:sldMkLst>
          <pc:docMk/>
          <pc:sldMk cId="4035202760" sldId="307"/>
        </pc:sldMkLst>
      </pc:sldChg>
      <pc:sldChg chg="modNotes">
        <pc:chgData name="Ron Keidar" userId="bd522e22234dfd79" providerId="LiveId" clId="{BB0DB6E9-9B02-49C2-97E6-4EC2BBC5E76F}" dt="2025-01-01T20:21:25.474" v="36"/>
        <pc:sldMkLst>
          <pc:docMk/>
          <pc:sldMk cId="3200040743" sldId="308"/>
        </pc:sldMkLst>
      </pc:sldChg>
      <pc:sldChg chg="modSp mod modNotes">
        <pc:chgData name="Ron Keidar" userId="bd522e22234dfd79" providerId="LiveId" clId="{BB0DB6E9-9B02-49C2-97E6-4EC2BBC5E76F}" dt="2025-01-05T02:11:46.116" v="306" actId="20577"/>
        <pc:sldMkLst>
          <pc:docMk/>
          <pc:sldMk cId="2691707959" sldId="317"/>
        </pc:sldMkLst>
      </pc:sldChg>
      <pc:sldChg chg="modNotes">
        <pc:chgData name="Ron Keidar" userId="bd522e22234dfd79" providerId="LiveId" clId="{BB0DB6E9-9B02-49C2-97E6-4EC2BBC5E76F}" dt="2025-01-01T20:21:25.474" v="36"/>
        <pc:sldMkLst>
          <pc:docMk/>
          <pc:sldMk cId="3127032368" sldId="323"/>
        </pc:sldMkLst>
      </pc:sldChg>
      <pc:sldChg chg="addSp delSp modSp mod modNotes">
        <pc:chgData name="Ron Keidar" userId="bd522e22234dfd79" providerId="LiveId" clId="{BB0DB6E9-9B02-49C2-97E6-4EC2BBC5E76F}" dt="2025-01-01T20:21:25.474" v="36"/>
        <pc:sldMkLst>
          <pc:docMk/>
          <pc:sldMk cId="3913557010" sldId="326"/>
        </pc:sldMkLst>
      </pc:sldChg>
      <pc:sldChg chg="modNotes">
        <pc:chgData name="Ron Keidar" userId="bd522e22234dfd79" providerId="LiveId" clId="{BB0DB6E9-9B02-49C2-97E6-4EC2BBC5E76F}" dt="2025-01-01T20:21:25.474" v="36"/>
        <pc:sldMkLst>
          <pc:docMk/>
          <pc:sldMk cId="2618883436" sldId="327"/>
        </pc:sldMkLst>
      </pc:sldChg>
      <pc:sldChg chg="modNotes">
        <pc:chgData name="Ron Keidar" userId="bd522e22234dfd79" providerId="LiveId" clId="{BB0DB6E9-9B02-49C2-97E6-4EC2BBC5E76F}" dt="2025-01-01T20:21:25.474" v="36"/>
        <pc:sldMkLst>
          <pc:docMk/>
          <pc:sldMk cId="436059809" sldId="328"/>
        </pc:sldMkLst>
      </pc:sldChg>
      <pc:sldChg chg="modNotes">
        <pc:chgData name="Ron Keidar" userId="bd522e22234dfd79" providerId="LiveId" clId="{BB0DB6E9-9B02-49C2-97E6-4EC2BBC5E76F}" dt="2025-01-01T20:21:25.474" v="36"/>
        <pc:sldMkLst>
          <pc:docMk/>
          <pc:sldMk cId="3265224847" sldId="330"/>
        </pc:sldMkLst>
      </pc:sldChg>
      <pc:sldChg chg="modSp mod modNotes">
        <pc:chgData name="Ron Keidar" userId="bd522e22234dfd79" providerId="LiveId" clId="{BB0DB6E9-9B02-49C2-97E6-4EC2BBC5E76F}" dt="2025-01-07T01:27:15.577" v="563" actId="14100"/>
        <pc:sldMkLst>
          <pc:docMk/>
          <pc:sldMk cId="3086040248" sldId="331"/>
        </pc:sldMkLst>
      </pc:sldChg>
      <pc:sldChg chg="modNotes">
        <pc:chgData name="Ron Keidar" userId="bd522e22234dfd79" providerId="LiveId" clId="{BB0DB6E9-9B02-49C2-97E6-4EC2BBC5E76F}" dt="2025-01-01T20:21:25.474" v="36"/>
        <pc:sldMkLst>
          <pc:docMk/>
          <pc:sldMk cId="1649857931" sldId="337"/>
        </pc:sldMkLst>
      </pc:sldChg>
      <pc:sldChg chg="modNotes">
        <pc:chgData name="Ron Keidar" userId="bd522e22234dfd79" providerId="LiveId" clId="{BB0DB6E9-9B02-49C2-97E6-4EC2BBC5E76F}" dt="2025-01-01T20:21:25.474" v="36"/>
        <pc:sldMkLst>
          <pc:docMk/>
          <pc:sldMk cId="2431369023" sldId="365"/>
        </pc:sldMkLst>
      </pc:sldChg>
      <pc:sldChg chg="modNotes">
        <pc:chgData name="Ron Keidar" userId="bd522e22234dfd79" providerId="LiveId" clId="{BB0DB6E9-9B02-49C2-97E6-4EC2BBC5E76F}" dt="2025-01-01T20:21:25.474" v="36"/>
        <pc:sldMkLst>
          <pc:docMk/>
          <pc:sldMk cId="982022132" sldId="369"/>
        </pc:sldMkLst>
      </pc:sldChg>
      <pc:sldChg chg="modNotes">
        <pc:chgData name="Ron Keidar" userId="bd522e22234dfd79" providerId="LiveId" clId="{BB0DB6E9-9B02-49C2-97E6-4EC2BBC5E76F}" dt="2025-01-01T20:21:25.474" v="36"/>
        <pc:sldMkLst>
          <pc:docMk/>
          <pc:sldMk cId="1576743407" sldId="370"/>
        </pc:sldMkLst>
      </pc:sldChg>
      <pc:sldChg chg="addSp delSp modSp new mod">
        <pc:chgData name="Ron Keidar" userId="bd522e22234dfd79" providerId="LiveId" clId="{BB0DB6E9-9B02-49C2-97E6-4EC2BBC5E76F}" dt="2025-01-07T01:55:25.402" v="1021" actId="478"/>
        <pc:sldMkLst>
          <pc:docMk/>
          <pc:sldMk cId="1475696406" sldId="373"/>
        </pc:sldMkLst>
      </pc:sldChg>
    </pc:docChg>
  </pc:docChgLst>
  <pc:docChgLst>
    <pc:chgData name="Gil Keidar" userId="39bab330baa1541e" providerId="LiveId" clId="{218F903D-EF7E-4D45-AA9F-1BF53CCDF941}"/>
    <pc:docChg chg="undo custSel modSld">
      <pc:chgData name="Gil Keidar" userId="39bab330baa1541e" providerId="LiveId" clId="{218F903D-EF7E-4D45-AA9F-1BF53CCDF941}" dt="2024-03-11T05:21:14.438" v="1608" actId="20577"/>
      <pc:docMkLst>
        <pc:docMk/>
      </pc:docMkLst>
      <pc:sldChg chg="addCm modCm">
        <pc:chgData name="Gil Keidar" userId="39bab330baa1541e" providerId="LiveId" clId="{218F903D-EF7E-4D45-AA9F-1BF53CCDF941}" dt="2024-03-10T06:57:29.242" v="1" actId="2056"/>
        <pc:sldMkLst>
          <pc:docMk/>
          <pc:sldMk cId="2109759365" sldId="258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 mod">
              <pc226:chgData name="Gil Keidar" userId="39bab330baa1541e" providerId="LiveId" clId="{218F903D-EF7E-4D45-AA9F-1BF53CCDF941}" dt="2024-03-10T06:57:29.242" v="1" actId="2056"/>
              <pc2:cmMkLst xmlns:pc2="http://schemas.microsoft.com/office/powerpoint/2019/9/main/command">
                <pc:docMk/>
                <pc:sldMk cId="2109759365" sldId="258"/>
                <pc2:cmMk id="{64B5C9CD-4239-4DE6-AF4C-67ABEF2B2555}"/>
              </pc2:cmMkLst>
            </pc226:cmChg>
          </p:ext>
        </pc:extLst>
      </pc:sldChg>
      <pc:sldChg chg="modSp mod">
        <pc:chgData name="Gil Keidar" userId="39bab330baa1541e" providerId="LiveId" clId="{218F903D-EF7E-4D45-AA9F-1BF53CCDF941}" dt="2024-03-10T07:14:46.314" v="681" actId="122"/>
        <pc:sldMkLst>
          <pc:docMk/>
          <pc:sldMk cId="2382693550" sldId="261"/>
        </pc:sldMkLst>
      </pc:sldChg>
      <pc:sldChg chg="modSp mod addCm modCm">
        <pc:chgData name="Gil Keidar" userId="39bab330baa1541e" providerId="LiveId" clId="{218F903D-EF7E-4D45-AA9F-1BF53CCDF941}" dt="2024-03-10T07:17:48.796" v="686" actId="2056"/>
        <pc:sldMkLst>
          <pc:docMk/>
          <pc:sldMk cId="3771103282" sldId="263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 mod">
              <pc226:chgData name="Gil Keidar" userId="39bab330baa1541e" providerId="LiveId" clId="{218F903D-EF7E-4D45-AA9F-1BF53CCDF941}" dt="2024-03-10T07:17:48.796" v="686" actId="2056"/>
              <pc2:cmMkLst xmlns:pc2="http://schemas.microsoft.com/office/powerpoint/2019/9/main/command">
                <pc:docMk/>
                <pc:sldMk cId="3771103282" sldId="263"/>
                <pc2:cmMk id="{F1E528B4-AF6E-4402-A8DF-C1C9DF0EB73E}"/>
              </pc2:cmMkLst>
            </pc226:cmChg>
          </p:ext>
        </pc:extLst>
      </pc:sldChg>
      <pc:sldChg chg="addSp delSp modSp mod">
        <pc:chgData name="Gil Keidar" userId="39bab330baa1541e" providerId="LiveId" clId="{218F903D-EF7E-4D45-AA9F-1BF53CCDF941}" dt="2024-03-10T07:23:38.229" v="1109" actId="1076"/>
        <pc:sldMkLst>
          <pc:docMk/>
          <pc:sldMk cId="2771695062" sldId="264"/>
        </pc:sldMkLst>
      </pc:sldChg>
      <pc:sldChg chg="delSp modSp mod">
        <pc:chgData name="Gil Keidar" userId="39bab330baa1541e" providerId="LiveId" clId="{218F903D-EF7E-4D45-AA9F-1BF53CCDF941}" dt="2024-03-10T07:19:29.299" v="687" actId="478"/>
        <pc:sldMkLst>
          <pc:docMk/>
          <pc:sldMk cId="3793141647" sldId="265"/>
        </pc:sldMkLst>
      </pc:sldChg>
      <pc:sldChg chg="modSp mod">
        <pc:chgData name="Gil Keidar" userId="39bab330baa1541e" providerId="LiveId" clId="{218F903D-EF7E-4D45-AA9F-1BF53CCDF941}" dt="2024-03-10T07:27:32.249" v="1151" actId="20577"/>
        <pc:sldMkLst>
          <pc:docMk/>
          <pc:sldMk cId="3723038699" sldId="266"/>
        </pc:sldMkLst>
      </pc:sldChg>
      <pc:sldChg chg="modSp mod">
        <pc:chgData name="Gil Keidar" userId="39bab330baa1541e" providerId="LiveId" clId="{218F903D-EF7E-4D45-AA9F-1BF53CCDF941}" dt="2024-03-10T07:25:14.751" v="1132" actId="20577"/>
        <pc:sldMkLst>
          <pc:docMk/>
          <pc:sldMk cId="813310783" sldId="267"/>
        </pc:sldMkLst>
      </pc:sldChg>
      <pc:sldChg chg="addSp modSp mod">
        <pc:chgData name="Gil Keidar" userId="39bab330baa1541e" providerId="LiveId" clId="{218F903D-EF7E-4D45-AA9F-1BF53CCDF941}" dt="2024-03-10T07:45:08.760" v="1440" actId="20577"/>
        <pc:sldMkLst>
          <pc:docMk/>
          <pc:sldMk cId="3360646182" sldId="268"/>
        </pc:sldMkLst>
      </pc:sldChg>
      <pc:sldChg chg="addSp delSp modSp mod">
        <pc:chgData name="Gil Keidar" userId="39bab330baa1541e" providerId="LiveId" clId="{218F903D-EF7E-4D45-AA9F-1BF53CCDF941}" dt="2024-03-10T07:29:46.747" v="1192" actId="14734"/>
        <pc:sldMkLst>
          <pc:docMk/>
          <pc:sldMk cId="322480881" sldId="271"/>
        </pc:sldMkLst>
      </pc:sldChg>
      <pc:sldChg chg="modSp mod">
        <pc:chgData name="Gil Keidar" userId="39bab330baa1541e" providerId="LiveId" clId="{218F903D-EF7E-4D45-AA9F-1BF53CCDF941}" dt="2024-03-10T07:30:24.887" v="1203" actId="20577"/>
        <pc:sldMkLst>
          <pc:docMk/>
          <pc:sldMk cId="3352378055" sldId="277"/>
        </pc:sldMkLst>
      </pc:sldChg>
      <pc:sldChg chg="modSp mod addCm modCm">
        <pc:chgData name="Gil Keidar" userId="39bab330baa1541e" providerId="LiveId" clId="{218F903D-EF7E-4D45-AA9F-1BF53CCDF941}" dt="2024-03-10T07:03:09.780" v="374" actId="2056"/>
        <pc:sldMkLst>
          <pc:docMk/>
          <pc:sldMk cId="825633959" sldId="278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 mod">
              <pc226:chgData name="Gil Keidar" userId="39bab330baa1541e" providerId="LiveId" clId="{218F903D-EF7E-4D45-AA9F-1BF53CCDF941}" dt="2024-03-10T07:03:09.780" v="374" actId="2056"/>
              <pc2:cmMkLst xmlns:pc2="http://schemas.microsoft.com/office/powerpoint/2019/9/main/command">
                <pc:docMk/>
                <pc:sldMk cId="825633959" sldId="278"/>
                <pc2:cmMk id="{F5351A2A-B5EF-4545-953D-0762185B1503}"/>
              </pc2:cmMkLst>
            </pc226:cmChg>
          </p:ext>
        </pc:extLst>
      </pc:sldChg>
      <pc:sldChg chg="addSp delSp modSp mod">
        <pc:chgData name="Gil Keidar" userId="39bab330baa1541e" providerId="LiveId" clId="{218F903D-EF7E-4D45-AA9F-1BF53CCDF941}" dt="2024-03-10T07:33:36.203" v="1215" actId="20577"/>
        <pc:sldMkLst>
          <pc:docMk/>
          <pc:sldMk cId="393411332" sldId="279"/>
        </pc:sldMkLst>
      </pc:sldChg>
      <pc:sldChg chg="modSp mod">
        <pc:chgData name="Gil Keidar" userId="39bab330baa1541e" providerId="LiveId" clId="{218F903D-EF7E-4D45-AA9F-1BF53CCDF941}" dt="2024-03-10T07:46:07.992" v="1447" actId="20577"/>
        <pc:sldMkLst>
          <pc:docMk/>
          <pc:sldMk cId="3744779624" sldId="280"/>
        </pc:sldMkLst>
      </pc:sldChg>
      <pc:sldChg chg="modSp mod">
        <pc:chgData name="Gil Keidar" userId="39bab330baa1541e" providerId="LiveId" clId="{218F903D-EF7E-4D45-AA9F-1BF53CCDF941}" dt="2024-03-10T07:46:26.808" v="1452" actId="20577"/>
        <pc:sldMkLst>
          <pc:docMk/>
          <pc:sldMk cId="9788344" sldId="281"/>
        </pc:sldMkLst>
      </pc:sldChg>
      <pc:sldChg chg="addSp modSp mod">
        <pc:chgData name="Gil Keidar" userId="39bab330baa1541e" providerId="LiveId" clId="{218F903D-EF7E-4D45-AA9F-1BF53CCDF941}" dt="2024-03-10T07:07:43.331" v="657" actId="1076"/>
        <pc:sldMkLst>
          <pc:docMk/>
          <pc:sldMk cId="814623948" sldId="282"/>
        </pc:sldMkLst>
      </pc:sldChg>
      <pc:sldChg chg="addSp modSp mod">
        <pc:chgData name="Gil Keidar" userId="39bab330baa1541e" providerId="LiveId" clId="{218F903D-EF7E-4D45-AA9F-1BF53CCDF941}" dt="2024-03-10T07:48:24.666" v="1486" actId="1076"/>
        <pc:sldMkLst>
          <pc:docMk/>
          <pc:sldMk cId="1017377392" sldId="287"/>
        </pc:sldMkLst>
      </pc:sldChg>
      <pc:sldChg chg="modSp mod">
        <pc:chgData name="Gil Keidar" userId="39bab330baa1541e" providerId="LiveId" clId="{218F903D-EF7E-4D45-AA9F-1BF53CCDF941}" dt="2024-03-10T07:50:52.462" v="1491" actId="20577"/>
        <pc:sldMkLst>
          <pc:docMk/>
          <pc:sldMk cId="2509154859" sldId="288"/>
        </pc:sldMkLst>
      </pc:sldChg>
      <pc:sldChg chg="addCm modCm">
        <pc:chgData name="Gil Keidar" userId="39bab330baa1541e" providerId="LiveId" clId="{218F903D-EF7E-4D45-AA9F-1BF53CCDF941}" dt="2024-03-10T06:58:16.232" v="3" actId="2056"/>
        <pc:sldMkLst>
          <pc:docMk/>
          <pc:sldMk cId="3710021345" sldId="291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 mod">
              <pc226:chgData name="Gil Keidar" userId="39bab330baa1541e" providerId="LiveId" clId="{218F903D-EF7E-4D45-AA9F-1BF53CCDF941}" dt="2024-03-10T06:58:16.232" v="3" actId="2056"/>
              <pc2:cmMkLst xmlns:pc2="http://schemas.microsoft.com/office/powerpoint/2019/9/main/command">
                <pc:docMk/>
                <pc:sldMk cId="3710021345" sldId="291"/>
                <pc2:cmMk id="{7BD8BB70-F0EE-46F2-B36A-328484C91FEE}"/>
              </pc2:cmMkLst>
            </pc226:cmChg>
          </p:ext>
        </pc:extLst>
      </pc:sldChg>
      <pc:sldChg chg="addSp modSp mod">
        <pc:chgData name="Gil Keidar" userId="39bab330baa1541e" providerId="LiveId" clId="{218F903D-EF7E-4D45-AA9F-1BF53CCDF941}" dt="2024-03-10T07:54:09.391" v="1591" actId="20577"/>
        <pc:sldMkLst>
          <pc:docMk/>
          <pc:sldMk cId="3950644884" sldId="302"/>
        </pc:sldMkLst>
      </pc:sldChg>
      <pc:sldChg chg="addCm modCm">
        <pc:chgData name="Gil Keidar" userId="39bab330baa1541e" providerId="LiveId" clId="{218F903D-EF7E-4D45-AA9F-1BF53CCDF941}" dt="2024-03-10T07:44:30.483" v="1434" actId="2056"/>
        <pc:sldMkLst>
          <pc:docMk/>
          <pc:sldMk cId="2129991061" sldId="306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 mod">
              <pc226:chgData name="Gil Keidar" userId="39bab330baa1541e" providerId="LiveId" clId="{218F903D-EF7E-4D45-AA9F-1BF53CCDF941}" dt="2024-03-10T07:44:30.483" v="1434" actId="2056"/>
              <pc2:cmMkLst xmlns:pc2="http://schemas.microsoft.com/office/powerpoint/2019/9/main/command">
                <pc:docMk/>
                <pc:sldMk cId="2129991061" sldId="306"/>
                <pc2:cmMk id="{DAC3F2F5-F03C-405E-9687-55E55D6DA75B}"/>
              </pc2:cmMkLst>
            </pc226:cmChg>
          </p:ext>
        </pc:extLst>
      </pc:sldChg>
      <pc:sldChg chg="modSp mod">
        <pc:chgData name="Gil Keidar" userId="39bab330baa1541e" providerId="LiveId" clId="{218F903D-EF7E-4D45-AA9F-1BF53CCDF941}" dt="2024-03-11T05:21:14.438" v="1608" actId="20577"/>
        <pc:sldMkLst>
          <pc:docMk/>
          <pc:sldMk cId="2352247266" sldId="309"/>
        </pc:sldMkLst>
      </pc:sldChg>
    </pc:docChg>
  </pc:docChgLst>
  <pc:docChgLst>
    <pc:chgData name="Gil Keidar" userId="39bab330baa1541e" providerId="LiveId" clId="{C34B1AE7-ADC7-493B-9C27-8DBF5603B68C}"/>
    <pc:docChg chg="undo redo custSel addSld delSld modSld sldOrd addSection modSection">
      <pc:chgData name="Gil Keidar" userId="39bab330baa1541e" providerId="LiveId" clId="{C34B1AE7-ADC7-493B-9C27-8DBF5603B68C}" dt="2025-05-28T20:03:50.620" v="15103" actId="20577"/>
      <pc:docMkLst>
        <pc:docMk/>
      </pc:docMkLst>
      <pc:sldChg chg="modSp mod">
        <pc:chgData name="Gil Keidar" userId="39bab330baa1541e" providerId="LiveId" clId="{C34B1AE7-ADC7-493B-9C27-8DBF5603B68C}" dt="2025-05-28T02:48:51.626" v="11913" actId="20577"/>
        <pc:sldMkLst>
          <pc:docMk/>
          <pc:sldMk cId="3200040743" sldId="308"/>
        </pc:sldMkLst>
        <pc:spChg chg="mod">
          <ac:chgData name="Gil Keidar" userId="39bab330baa1541e" providerId="LiveId" clId="{C34B1AE7-ADC7-493B-9C27-8DBF5603B68C}" dt="2025-05-28T02:48:51.626" v="11913" actId="20577"/>
          <ac:spMkLst>
            <pc:docMk/>
            <pc:sldMk cId="3200040743" sldId="308"/>
            <ac:spMk id="2" creationId="{27F9D606-E048-4299-802F-1E3F7A1C1E08}"/>
          </ac:spMkLst>
        </pc:spChg>
      </pc:sldChg>
      <pc:sldChg chg="modSp mod">
        <pc:chgData name="Gil Keidar" userId="39bab330baa1541e" providerId="LiveId" clId="{C34B1AE7-ADC7-493B-9C27-8DBF5603B68C}" dt="2025-03-12T05:39:28.273" v="194" actId="1076"/>
        <pc:sldMkLst>
          <pc:docMk/>
          <pc:sldMk cId="1325567996" sldId="320"/>
        </pc:sldMkLst>
        <pc:spChg chg="mod">
          <ac:chgData name="Gil Keidar" userId="39bab330baa1541e" providerId="LiveId" clId="{C34B1AE7-ADC7-493B-9C27-8DBF5603B68C}" dt="2025-03-12T05:39:28.273" v="194" actId="1076"/>
          <ac:spMkLst>
            <pc:docMk/>
            <pc:sldMk cId="1325567996" sldId="320"/>
            <ac:spMk id="2" creationId="{EDA2CBD8-ACF3-FAB1-3306-4292E613E775}"/>
          </ac:spMkLst>
        </pc:spChg>
      </pc:sldChg>
      <pc:sldChg chg="addSp modSp mod">
        <pc:chgData name="Gil Keidar" userId="39bab330baa1541e" providerId="LiveId" clId="{C34B1AE7-ADC7-493B-9C27-8DBF5603B68C}" dt="2025-02-21T06:16:23.497" v="115" actId="14100"/>
        <pc:sldMkLst>
          <pc:docMk/>
          <pc:sldMk cId="3913557010" sldId="326"/>
        </pc:sldMkLst>
      </pc:sldChg>
      <pc:sldChg chg="modSp mod">
        <pc:chgData name="Gil Keidar" userId="39bab330baa1541e" providerId="LiveId" clId="{C34B1AE7-ADC7-493B-9C27-8DBF5603B68C}" dt="2025-03-12T20:23:43.637" v="1913" actId="404"/>
        <pc:sldMkLst>
          <pc:docMk/>
          <pc:sldMk cId="436059809" sldId="328"/>
        </pc:sldMkLst>
        <pc:spChg chg="mod">
          <ac:chgData name="Gil Keidar" userId="39bab330baa1541e" providerId="LiveId" clId="{C34B1AE7-ADC7-493B-9C27-8DBF5603B68C}" dt="2025-03-12T20:23:32.952" v="1896" actId="20577"/>
          <ac:spMkLst>
            <pc:docMk/>
            <pc:sldMk cId="436059809" sldId="328"/>
            <ac:spMk id="31" creationId="{7A12CB72-F0E5-B7BF-A268-1B88F8F7657C}"/>
          </ac:spMkLst>
        </pc:spChg>
        <pc:spChg chg="mod">
          <ac:chgData name="Gil Keidar" userId="39bab330baa1541e" providerId="LiveId" clId="{C34B1AE7-ADC7-493B-9C27-8DBF5603B68C}" dt="2025-03-12T20:23:43.637" v="1913" actId="404"/>
          <ac:spMkLst>
            <pc:docMk/>
            <pc:sldMk cId="436059809" sldId="328"/>
            <ac:spMk id="32" creationId="{4756AA2D-6CD8-5766-2511-65D36733B432}"/>
          </ac:spMkLst>
        </pc:spChg>
      </pc:sldChg>
      <pc:sldChg chg="modSp mod">
        <pc:chgData name="Gil Keidar" userId="39bab330baa1541e" providerId="LiveId" clId="{C34B1AE7-ADC7-493B-9C27-8DBF5603B68C}" dt="2025-02-21T06:06:15.579" v="93" actId="20577"/>
        <pc:sldMkLst>
          <pc:docMk/>
          <pc:sldMk cId="3086040248" sldId="331"/>
        </pc:sldMkLst>
      </pc:sldChg>
      <pc:sldChg chg="delSp modSp mod">
        <pc:chgData name="Gil Keidar" userId="39bab330baa1541e" providerId="LiveId" clId="{C34B1AE7-ADC7-493B-9C27-8DBF5603B68C}" dt="2025-02-21T06:42:11.918" v="173" actId="478"/>
        <pc:sldMkLst>
          <pc:docMk/>
          <pc:sldMk cId="3376200829" sldId="338"/>
        </pc:sldMkLst>
      </pc:sldChg>
      <pc:sldChg chg="delSp mod">
        <pc:chgData name="Gil Keidar" userId="39bab330baa1541e" providerId="LiveId" clId="{C34B1AE7-ADC7-493B-9C27-8DBF5603B68C}" dt="2025-02-21T06:42:30.492" v="174" actId="478"/>
        <pc:sldMkLst>
          <pc:docMk/>
          <pc:sldMk cId="500000336" sldId="339"/>
        </pc:sldMkLst>
      </pc:sldChg>
      <pc:sldChg chg="addSp modSp mod">
        <pc:chgData name="Gil Keidar" userId="39bab330baa1541e" providerId="LiveId" clId="{C34B1AE7-ADC7-493B-9C27-8DBF5603B68C}" dt="2025-05-28T02:38:55.411" v="11907" actId="207"/>
        <pc:sldMkLst>
          <pc:docMk/>
          <pc:sldMk cId="2243852184" sldId="342"/>
        </pc:sldMkLst>
        <pc:spChg chg="add mod">
          <ac:chgData name="Gil Keidar" userId="39bab330baa1541e" providerId="LiveId" clId="{C34B1AE7-ADC7-493B-9C27-8DBF5603B68C}" dt="2025-05-28T02:38:55.411" v="11907" actId="207"/>
          <ac:spMkLst>
            <pc:docMk/>
            <pc:sldMk cId="2243852184" sldId="342"/>
            <ac:spMk id="7" creationId="{DA18E71E-17A1-33EA-68D7-D3C727E46A9A}"/>
          </ac:spMkLst>
        </pc:spChg>
      </pc:sldChg>
      <pc:sldChg chg="modSp mod">
        <pc:chgData name="Gil Keidar" userId="39bab330baa1541e" providerId="LiveId" clId="{C34B1AE7-ADC7-493B-9C27-8DBF5603B68C}" dt="2025-02-21T06:23:12.588" v="118" actId="20577"/>
        <pc:sldMkLst>
          <pc:docMk/>
          <pc:sldMk cId="372413896" sldId="371"/>
        </pc:sldMkLst>
      </pc:sldChg>
      <pc:sldChg chg="modSp mod">
        <pc:chgData name="Gil Keidar" userId="39bab330baa1541e" providerId="LiveId" clId="{C34B1AE7-ADC7-493B-9C27-8DBF5603B68C}" dt="2025-02-21T06:26:16.136" v="171" actId="20577"/>
        <pc:sldMkLst>
          <pc:docMk/>
          <pc:sldMk cId="1475696406" sldId="373"/>
        </pc:sldMkLst>
      </pc:sldChg>
      <pc:sldChg chg="addSp delSp modSp new mod ord modClrScheme chgLayout">
        <pc:chgData name="Gil Keidar" userId="39bab330baa1541e" providerId="LiveId" clId="{C34B1AE7-ADC7-493B-9C27-8DBF5603B68C}" dt="2025-03-12T06:02:34.413" v="1868" actId="20577"/>
        <pc:sldMkLst>
          <pc:docMk/>
          <pc:sldMk cId="420809124" sldId="374"/>
        </pc:sldMkLst>
        <pc:spChg chg="add mod">
          <ac:chgData name="Gil Keidar" userId="39bab330baa1541e" providerId="LiveId" clId="{C34B1AE7-ADC7-493B-9C27-8DBF5603B68C}" dt="2025-03-12T05:40:21.745" v="232" actId="20577"/>
          <ac:spMkLst>
            <pc:docMk/>
            <pc:sldMk cId="420809124" sldId="374"/>
            <ac:spMk id="16" creationId="{46B08484-5A12-A806-1C24-64F0C0242B11}"/>
          </ac:spMkLst>
        </pc:spChg>
        <pc:spChg chg="add mod">
          <ac:chgData name="Gil Keidar" userId="39bab330baa1541e" providerId="LiveId" clId="{C34B1AE7-ADC7-493B-9C27-8DBF5603B68C}" dt="2025-03-12T05:56:15.920" v="1454" actId="14100"/>
          <ac:spMkLst>
            <pc:docMk/>
            <pc:sldMk cId="420809124" sldId="374"/>
            <ac:spMk id="18" creationId="{C42DC5A7-7C36-7F97-84D2-C677316F1FBB}"/>
          </ac:spMkLst>
        </pc:spChg>
        <pc:spChg chg="add mod">
          <ac:chgData name="Gil Keidar" userId="39bab330baa1541e" providerId="LiveId" clId="{C34B1AE7-ADC7-493B-9C27-8DBF5603B68C}" dt="2025-03-12T05:56:18.918" v="1455" actId="14100"/>
          <ac:spMkLst>
            <pc:docMk/>
            <pc:sldMk cId="420809124" sldId="374"/>
            <ac:spMk id="19" creationId="{A1ECC06E-6D94-4982-D6A0-A0F632887311}"/>
          </ac:spMkLst>
        </pc:spChg>
        <pc:spChg chg="add mod">
          <ac:chgData name="Gil Keidar" userId="39bab330baa1541e" providerId="LiveId" clId="{C34B1AE7-ADC7-493B-9C27-8DBF5603B68C}" dt="2025-03-12T05:56:30.794" v="1459" actId="1076"/>
          <ac:spMkLst>
            <pc:docMk/>
            <pc:sldMk cId="420809124" sldId="374"/>
            <ac:spMk id="20" creationId="{CE550D93-7DAC-9402-5679-B0F1880DF298}"/>
          </ac:spMkLst>
        </pc:spChg>
        <pc:spChg chg="add mod">
          <ac:chgData name="Gil Keidar" userId="39bab330baa1541e" providerId="LiveId" clId="{C34B1AE7-ADC7-493B-9C27-8DBF5603B68C}" dt="2025-03-12T05:56:51.238" v="1460" actId="1076"/>
          <ac:spMkLst>
            <pc:docMk/>
            <pc:sldMk cId="420809124" sldId="374"/>
            <ac:spMk id="21" creationId="{874C28B6-9AF0-978E-89B5-FC5C3FCEDF97}"/>
          </ac:spMkLst>
        </pc:spChg>
        <pc:spChg chg="add mod">
          <ac:chgData name="Gil Keidar" userId="39bab330baa1541e" providerId="LiveId" clId="{C34B1AE7-ADC7-493B-9C27-8DBF5603B68C}" dt="2025-03-12T06:02:22.664" v="1854" actId="20577"/>
          <ac:spMkLst>
            <pc:docMk/>
            <pc:sldMk cId="420809124" sldId="374"/>
            <ac:spMk id="24" creationId="{8DB783A9-4321-3CC2-5760-C72F437A4B36}"/>
          </ac:spMkLst>
        </pc:spChg>
        <pc:spChg chg="add mod">
          <ac:chgData name="Gil Keidar" userId="39bab330baa1541e" providerId="LiveId" clId="{C34B1AE7-ADC7-493B-9C27-8DBF5603B68C}" dt="2025-03-12T05:56:56.267" v="1462" actId="1076"/>
          <ac:spMkLst>
            <pc:docMk/>
            <pc:sldMk cId="420809124" sldId="374"/>
            <ac:spMk id="34" creationId="{2E28075E-BE3C-1574-EA5A-6268DCEAE4F8}"/>
          </ac:spMkLst>
        </pc:spChg>
        <pc:spChg chg="add mod">
          <ac:chgData name="Gil Keidar" userId="39bab330baa1541e" providerId="LiveId" clId="{C34B1AE7-ADC7-493B-9C27-8DBF5603B68C}" dt="2025-03-12T05:56:59.605" v="1463" actId="1076"/>
          <ac:spMkLst>
            <pc:docMk/>
            <pc:sldMk cId="420809124" sldId="374"/>
            <ac:spMk id="39" creationId="{0187398B-3FE8-52AC-90BF-A220E5BC2EF1}"/>
          </ac:spMkLst>
        </pc:spChg>
        <pc:spChg chg="add mod">
          <ac:chgData name="Gil Keidar" userId="39bab330baa1541e" providerId="LiveId" clId="{C34B1AE7-ADC7-493B-9C27-8DBF5603B68C}" dt="2025-03-12T05:57:04.696" v="1465" actId="1076"/>
          <ac:spMkLst>
            <pc:docMk/>
            <pc:sldMk cId="420809124" sldId="374"/>
            <ac:spMk id="42" creationId="{16CAD826-A10C-FB3B-5FA3-50F6B143E70A}"/>
          </ac:spMkLst>
        </pc:spChg>
        <pc:spChg chg="add mod">
          <ac:chgData name="Gil Keidar" userId="39bab330baa1541e" providerId="LiveId" clId="{C34B1AE7-ADC7-493B-9C27-8DBF5603B68C}" dt="2025-03-12T06:02:34.413" v="1868" actId="20577"/>
          <ac:spMkLst>
            <pc:docMk/>
            <pc:sldMk cId="420809124" sldId="374"/>
            <ac:spMk id="45" creationId="{C2225818-678D-1172-0720-3321822B79F3}"/>
          </ac:spMkLst>
        </pc:spChg>
        <pc:graphicFrameChg chg="add mod modGraphic">
          <ac:chgData name="Gil Keidar" userId="39bab330baa1541e" providerId="LiveId" clId="{C34B1AE7-ADC7-493B-9C27-8DBF5603B68C}" dt="2025-03-12T06:02:02.996" v="1776" actId="20577"/>
          <ac:graphicFrameMkLst>
            <pc:docMk/>
            <pc:sldMk cId="420809124" sldId="374"/>
            <ac:graphicFrameMk id="27" creationId="{B9D72DB4-403F-54A3-516D-5075DA5F80B5}"/>
          </ac:graphicFrameMkLst>
        </pc:graphicFrameChg>
        <pc:graphicFrameChg chg="add mod">
          <ac:chgData name="Gil Keidar" userId="39bab330baa1541e" providerId="LiveId" clId="{C34B1AE7-ADC7-493B-9C27-8DBF5603B68C}" dt="2025-03-12T05:50:14.490" v="1389" actId="1076"/>
          <ac:graphicFrameMkLst>
            <pc:docMk/>
            <pc:sldMk cId="420809124" sldId="374"/>
            <ac:graphicFrameMk id="28" creationId="{60D4418B-6DEF-1B07-A304-1C4AA7483D8D}"/>
          </ac:graphicFrameMkLst>
        </pc:graphicFrameChg>
        <pc:graphicFrameChg chg="add mod">
          <ac:chgData name="Gil Keidar" userId="39bab330baa1541e" providerId="LiveId" clId="{C34B1AE7-ADC7-493B-9C27-8DBF5603B68C}" dt="2025-03-12T05:57:13.290" v="1467" actId="1076"/>
          <ac:graphicFrameMkLst>
            <pc:docMk/>
            <pc:sldMk cId="420809124" sldId="374"/>
            <ac:graphicFrameMk id="29" creationId="{07845BD8-4256-03A2-0574-30FD4402182F}"/>
          </ac:graphicFrameMkLst>
        </pc:graphicFrameChg>
        <pc:cxnChg chg="add mod">
          <ac:chgData name="Gil Keidar" userId="39bab330baa1541e" providerId="LiveId" clId="{C34B1AE7-ADC7-493B-9C27-8DBF5603B68C}" dt="2025-03-12T05:56:18.918" v="1455" actId="14100"/>
          <ac:cxnSpMkLst>
            <pc:docMk/>
            <pc:sldMk cId="420809124" sldId="374"/>
            <ac:cxnSpMk id="31" creationId="{AC95254A-A505-F7C8-65BF-E80075007C7F}"/>
          </ac:cxnSpMkLst>
        </pc:cxnChg>
        <pc:cxnChg chg="add mod">
          <ac:chgData name="Gil Keidar" userId="39bab330baa1541e" providerId="LiveId" clId="{C34B1AE7-ADC7-493B-9C27-8DBF5603B68C}" dt="2025-03-12T05:56:18.918" v="1455" actId="14100"/>
          <ac:cxnSpMkLst>
            <pc:docMk/>
            <pc:sldMk cId="420809124" sldId="374"/>
            <ac:cxnSpMk id="36" creationId="{66A0A18F-3546-5952-8E52-572E767073CC}"/>
          </ac:cxnSpMkLst>
        </pc:cxnChg>
        <pc:cxnChg chg="add mod">
          <ac:chgData name="Gil Keidar" userId="39bab330baa1541e" providerId="LiveId" clId="{C34B1AE7-ADC7-493B-9C27-8DBF5603B68C}" dt="2025-03-12T05:56:30.794" v="1459" actId="1076"/>
          <ac:cxnSpMkLst>
            <pc:docMk/>
            <pc:sldMk cId="420809124" sldId="374"/>
            <ac:cxnSpMk id="41" creationId="{2BAC4DC0-F04A-CFC9-50D1-73A377ADFA98}"/>
          </ac:cxnSpMkLst>
        </pc:cxnChg>
        <pc:cxnChg chg="add mod">
          <ac:chgData name="Gil Keidar" userId="39bab330baa1541e" providerId="LiveId" clId="{C34B1AE7-ADC7-493B-9C27-8DBF5603B68C}" dt="2025-03-12T05:56:51.238" v="1460" actId="1076"/>
          <ac:cxnSpMkLst>
            <pc:docMk/>
            <pc:sldMk cId="420809124" sldId="374"/>
            <ac:cxnSpMk id="44" creationId="{9AB7228D-74D6-A0CA-84C6-890CDE5236EB}"/>
          </ac:cxnSpMkLst>
        </pc:cxnChg>
      </pc:sldChg>
      <pc:sldChg chg="modSp add mod">
        <pc:chgData name="Gil Keidar" userId="39bab330baa1541e" providerId="LiveId" clId="{C34B1AE7-ADC7-493B-9C27-8DBF5603B68C}" dt="2025-05-28T00:10:31.845" v="2169" actId="20577"/>
        <pc:sldMkLst>
          <pc:docMk/>
          <pc:sldMk cId="3178321639" sldId="375"/>
        </pc:sldMkLst>
        <pc:graphicFrameChg chg="mod modGraphic">
          <ac:chgData name="Gil Keidar" userId="39bab330baa1541e" providerId="LiveId" clId="{C34B1AE7-ADC7-493B-9C27-8DBF5603B68C}" dt="2025-05-27T23:58:26.770" v="1918" actId="14100"/>
          <ac:graphicFrameMkLst>
            <pc:docMk/>
            <pc:sldMk cId="3178321639" sldId="375"/>
            <ac:graphicFrameMk id="3" creationId="{0042F1B9-5FBF-B518-81CA-93FA187445CA}"/>
          </ac:graphicFrameMkLst>
        </pc:graphicFrameChg>
        <pc:graphicFrameChg chg="mod modGraphic">
          <ac:chgData name="Gil Keidar" userId="39bab330baa1541e" providerId="LiveId" clId="{C34B1AE7-ADC7-493B-9C27-8DBF5603B68C}" dt="2025-05-28T00:10:31.845" v="2169" actId="20577"/>
          <ac:graphicFrameMkLst>
            <pc:docMk/>
            <pc:sldMk cId="3178321639" sldId="375"/>
            <ac:graphicFrameMk id="14" creationId="{33A00062-0D5C-B315-8177-E0E4FA98296D}"/>
          </ac:graphicFrameMkLst>
        </pc:graphicFrameChg>
      </pc:sldChg>
      <pc:sldChg chg="add del">
        <pc:chgData name="Gil Keidar" userId="39bab330baa1541e" providerId="LiveId" clId="{C34B1AE7-ADC7-493B-9C27-8DBF5603B68C}" dt="2025-03-12T05:38:39.198" v="184"/>
        <pc:sldMkLst>
          <pc:docMk/>
          <pc:sldMk cId="3440009040" sldId="375"/>
        </pc:sldMkLst>
      </pc:sldChg>
      <pc:sldChg chg="new del">
        <pc:chgData name="Gil Keidar" userId="39bab330baa1541e" providerId="LiveId" clId="{C34B1AE7-ADC7-493B-9C27-8DBF5603B68C}" dt="2025-03-12T05:41:05.092" v="236" actId="680"/>
        <pc:sldMkLst>
          <pc:docMk/>
          <pc:sldMk cId="4254705712" sldId="375"/>
        </pc:sldMkLst>
      </pc:sldChg>
      <pc:sldChg chg="addSp delSp modSp add mod ord">
        <pc:chgData name="Gil Keidar" userId="39bab330baa1541e" providerId="LiveId" clId="{C34B1AE7-ADC7-493B-9C27-8DBF5603B68C}" dt="2025-05-28T02:36:35.918" v="11786" actId="1076"/>
        <pc:sldMkLst>
          <pc:docMk/>
          <pc:sldMk cId="2266690573" sldId="376"/>
        </pc:sldMkLst>
        <pc:spChg chg="add mod">
          <ac:chgData name="Gil Keidar" userId="39bab330baa1541e" providerId="LiveId" clId="{C34B1AE7-ADC7-493B-9C27-8DBF5603B68C}" dt="2025-05-28T00:00:22.784" v="1935" actId="14100"/>
          <ac:spMkLst>
            <pc:docMk/>
            <pc:sldMk cId="2266690573" sldId="376"/>
            <ac:spMk id="3" creationId="{0EBA0DD2-33A7-A74E-0D5B-7045E6E31E2F}"/>
          </ac:spMkLst>
        </pc:spChg>
        <pc:spChg chg="add mod">
          <ac:chgData name="Gil Keidar" userId="39bab330baa1541e" providerId="LiveId" clId="{C34B1AE7-ADC7-493B-9C27-8DBF5603B68C}" dt="2025-05-28T00:00:22.784" v="1935" actId="14100"/>
          <ac:spMkLst>
            <pc:docMk/>
            <pc:sldMk cId="2266690573" sldId="376"/>
            <ac:spMk id="4" creationId="{F9AB89FF-4462-CF61-08EF-9861178A439E}"/>
          </ac:spMkLst>
        </pc:spChg>
        <pc:spChg chg="add del mod">
          <ac:chgData name="Gil Keidar" userId="39bab330baa1541e" providerId="LiveId" clId="{C34B1AE7-ADC7-493B-9C27-8DBF5603B68C}" dt="2025-05-28T00:04:45.168" v="2027" actId="1076"/>
          <ac:spMkLst>
            <pc:docMk/>
            <pc:sldMk cId="2266690573" sldId="376"/>
            <ac:spMk id="13" creationId="{A85457E7-0A17-A2F7-3CB9-3D5AB0E7E6E5}"/>
          </ac:spMkLst>
        </pc:spChg>
        <pc:spChg chg="add del mod">
          <ac:chgData name="Gil Keidar" userId="39bab330baa1541e" providerId="LiveId" clId="{C34B1AE7-ADC7-493B-9C27-8DBF5603B68C}" dt="2025-05-28T00:04:45.168" v="2027" actId="1076"/>
          <ac:spMkLst>
            <pc:docMk/>
            <pc:sldMk cId="2266690573" sldId="376"/>
            <ac:spMk id="19" creationId="{BBD9601B-98CE-4F02-B323-B7B412025CA7}"/>
          </ac:spMkLst>
        </pc:spChg>
        <pc:spChg chg="add del mod">
          <ac:chgData name="Gil Keidar" userId="39bab330baa1541e" providerId="LiveId" clId="{C34B1AE7-ADC7-493B-9C27-8DBF5603B68C}" dt="2025-05-28T00:04:45.168" v="2027" actId="1076"/>
          <ac:spMkLst>
            <pc:docMk/>
            <pc:sldMk cId="2266690573" sldId="376"/>
            <ac:spMk id="21" creationId="{C594A1F6-C28A-EB8E-76BE-450E36097344}"/>
          </ac:spMkLst>
        </pc:spChg>
        <pc:spChg chg="add del mod">
          <ac:chgData name="Gil Keidar" userId="39bab330baa1541e" providerId="LiveId" clId="{C34B1AE7-ADC7-493B-9C27-8DBF5603B68C}" dt="2025-05-28T00:04:48.275" v="2028" actId="1076"/>
          <ac:spMkLst>
            <pc:docMk/>
            <pc:sldMk cId="2266690573" sldId="376"/>
            <ac:spMk id="24" creationId="{DA8EC129-7A41-906E-F3A9-C1D9016FB2BF}"/>
          </ac:spMkLst>
        </pc:spChg>
        <pc:spChg chg="add mod">
          <ac:chgData name="Gil Keidar" userId="39bab330baa1541e" providerId="LiveId" clId="{C34B1AE7-ADC7-493B-9C27-8DBF5603B68C}" dt="2025-05-28T02:08:24.549" v="10114" actId="114"/>
          <ac:spMkLst>
            <pc:docMk/>
            <pc:sldMk cId="2266690573" sldId="376"/>
            <ac:spMk id="31" creationId="{46BE7638-E052-AB47-3DF6-D6F83096E77B}"/>
          </ac:spMkLst>
        </pc:spChg>
        <pc:spChg chg="add mod">
          <ac:chgData name="Gil Keidar" userId="39bab330baa1541e" providerId="LiveId" clId="{C34B1AE7-ADC7-493B-9C27-8DBF5603B68C}" dt="2025-05-28T02:08:11.335" v="10100" actId="20577"/>
          <ac:spMkLst>
            <pc:docMk/>
            <pc:sldMk cId="2266690573" sldId="376"/>
            <ac:spMk id="33" creationId="{4E2A8FFE-DDB6-AF17-89E3-2EE43F1FA1AB}"/>
          </ac:spMkLst>
        </pc:spChg>
        <pc:spChg chg="add del mod">
          <ac:chgData name="Gil Keidar" userId="39bab330baa1541e" providerId="LiveId" clId="{C34B1AE7-ADC7-493B-9C27-8DBF5603B68C}" dt="2025-05-28T00:04:45.168" v="2027" actId="1076"/>
          <ac:spMkLst>
            <pc:docMk/>
            <pc:sldMk cId="2266690573" sldId="376"/>
            <ac:spMk id="46" creationId="{62855FB6-801B-327B-1EBA-B764D214C3E7}"/>
          </ac:spMkLst>
        </pc:spChg>
        <pc:spChg chg="add del mod">
          <ac:chgData name="Gil Keidar" userId="39bab330baa1541e" providerId="LiveId" clId="{C34B1AE7-ADC7-493B-9C27-8DBF5603B68C}" dt="2025-05-28T00:06:28.474" v="2100" actId="1076"/>
          <ac:spMkLst>
            <pc:docMk/>
            <pc:sldMk cId="2266690573" sldId="376"/>
            <ac:spMk id="65" creationId="{F8C7235A-FC51-D67D-98AC-99EFDE4380EB}"/>
          </ac:spMkLst>
        </pc:spChg>
        <pc:spChg chg="add del mod">
          <ac:chgData name="Gil Keidar" userId="39bab330baa1541e" providerId="LiveId" clId="{C34B1AE7-ADC7-493B-9C27-8DBF5603B68C}" dt="2025-05-28T00:05:02.403" v="2034" actId="478"/>
          <ac:spMkLst>
            <pc:docMk/>
            <pc:sldMk cId="2266690573" sldId="376"/>
            <ac:spMk id="81" creationId="{37A89C65-C553-560B-DA34-51A85CB895D6}"/>
          </ac:spMkLst>
        </pc:spChg>
        <pc:spChg chg="add mod">
          <ac:chgData name="Gil Keidar" userId="39bab330baa1541e" providerId="LiveId" clId="{C34B1AE7-ADC7-493B-9C27-8DBF5603B68C}" dt="2025-05-28T00:06:10.637" v="2096" actId="1076"/>
          <ac:spMkLst>
            <pc:docMk/>
            <pc:sldMk cId="2266690573" sldId="376"/>
            <ac:spMk id="84" creationId="{BCCC7742-C3BE-8E8E-0505-A736000DF7EA}"/>
          </ac:spMkLst>
        </pc:spChg>
        <pc:spChg chg="add mod">
          <ac:chgData name="Gil Keidar" userId="39bab330baa1541e" providerId="LiveId" clId="{C34B1AE7-ADC7-493B-9C27-8DBF5603B68C}" dt="2025-05-28T00:05:36.685" v="2078" actId="1076"/>
          <ac:spMkLst>
            <pc:docMk/>
            <pc:sldMk cId="2266690573" sldId="376"/>
            <ac:spMk id="96" creationId="{B17D5411-F791-2AD9-016B-64DDC12FA79F}"/>
          </ac:spMkLst>
        </pc:spChg>
        <pc:spChg chg="add mod">
          <ac:chgData name="Gil Keidar" userId="39bab330baa1541e" providerId="LiveId" clId="{C34B1AE7-ADC7-493B-9C27-8DBF5603B68C}" dt="2025-05-28T00:07:35.367" v="2105"/>
          <ac:spMkLst>
            <pc:docMk/>
            <pc:sldMk cId="2266690573" sldId="376"/>
            <ac:spMk id="119" creationId="{A9979966-0654-B790-B39F-F26FEA49BDCC}"/>
          </ac:spMkLst>
        </pc:spChg>
        <pc:spChg chg="add mod">
          <ac:chgData name="Gil Keidar" userId="39bab330baa1541e" providerId="LiveId" clId="{C34B1AE7-ADC7-493B-9C27-8DBF5603B68C}" dt="2025-05-28T02:08:21.657" v="10113" actId="114"/>
          <ac:spMkLst>
            <pc:docMk/>
            <pc:sldMk cId="2266690573" sldId="376"/>
            <ac:spMk id="120" creationId="{CE181522-6F49-6EF9-12C3-EF7FD9D53AF7}"/>
          </ac:spMkLst>
        </pc:spChg>
        <pc:spChg chg="add mod">
          <ac:chgData name="Gil Keidar" userId="39bab330baa1541e" providerId="LiveId" clId="{C34B1AE7-ADC7-493B-9C27-8DBF5603B68C}" dt="2025-05-28T00:08:30.512" v="2145" actId="207"/>
          <ac:spMkLst>
            <pc:docMk/>
            <pc:sldMk cId="2266690573" sldId="376"/>
            <ac:spMk id="122" creationId="{416A33E6-BE00-0D1D-EDAC-D09346ADA739}"/>
          </ac:spMkLst>
        </pc:spChg>
        <pc:spChg chg="add mod">
          <ac:chgData name="Gil Keidar" userId="39bab330baa1541e" providerId="LiveId" clId="{C34B1AE7-ADC7-493B-9C27-8DBF5603B68C}" dt="2025-05-28T02:08:57.863" v="10139" actId="1076"/>
          <ac:spMkLst>
            <pc:docMk/>
            <pc:sldMk cId="2266690573" sldId="376"/>
            <ac:spMk id="126" creationId="{83F006CB-6FDB-8290-2AF4-ABF369B2EFB4}"/>
          </ac:spMkLst>
        </pc:spChg>
        <pc:spChg chg="add mod">
          <ac:chgData name="Gil Keidar" userId="39bab330baa1541e" providerId="LiveId" clId="{C34B1AE7-ADC7-493B-9C27-8DBF5603B68C}" dt="2025-05-28T02:36:35.918" v="11786" actId="1076"/>
          <ac:spMkLst>
            <pc:docMk/>
            <pc:sldMk cId="2266690573" sldId="376"/>
            <ac:spMk id="134" creationId="{D5E2C35D-49E5-9035-B8E9-1B4A59E81B6C}"/>
          </ac:spMkLst>
        </pc:spChg>
        <pc:cxnChg chg="add mod">
          <ac:chgData name="Gil Keidar" userId="39bab330baa1541e" providerId="LiveId" clId="{C34B1AE7-ADC7-493B-9C27-8DBF5603B68C}" dt="2025-05-28T00:02:51.909" v="1981" actId="14100"/>
          <ac:cxnSpMkLst>
            <pc:docMk/>
            <pc:sldMk cId="2266690573" sldId="376"/>
            <ac:cxnSpMk id="12" creationId="{1CDC6B4C-6E53-EA08-4DFC-EFABAF9C6081}"/>
          </ac:cxnSpMkLst>
        </pc:cxnChg>
        <pc:cxnChg chg="add del mod">
          <ac:chgData name="Gil Keidar" userId="39bab330baa1541e" providerId="LiveId" clId="{C34B1AE7-ADC7-493B-9C27-8DBF5603B68C}" dt="2025-05-28T00:04:45.168" v="2027" actId="1076"/>
          <ac:cxnSpMkLst>
            <pc:docMk/>
            <pc:sldMk cId="2266690573" sldId="376"/>
            <ac:cxnSpMk id="22" creationId="{1B459A8F-BF3A-2321-BC37-D10E815B57E0}"/>
          </ac:cxnSpMkLst>
        </pc:cxnChg>
        <pc:cxnChg chg="add">
          <ac:chgData name="Gil Keidar" userId="39bab330baa1541e" providerId="LiveId" clId="{C34B1AE7-ADC7-493B-9C27-8DBF5603B68C}" dt="2025-05-28T00:00:59.124" v="1937" actId="11529"/>
          <ac:cxnSpMkLst>
            <pc:docMk/>
            <pc:sldMk cId="2266690573" sldId="376"/>
            <ac:cxnSpMk id="23" creationId="{5E50F7CF-F623-546E-CB5F-3179DEF417EE}"/>
          </ac:cxnSpMkLst>
        </pc:cxnChg>
        <pc:cxnChg chg="add">
          <ac:chgData name="Gil Keidar" userId="39bab330baa1541e" providerId="LiveId" clId="{C34B1AE7-ADC7-493B-9C27-8DBF5603B68C}" dt="2025-05-28T00:01:04.656" v="1938" actId="11529"/>
          <ac:cxnSpMkLst>
            <pc:docMk/>
            <pc:sldMk cId="2266690573" sldId="376"/>
            <ac:cxnSpMk id="27" creationId="{0A991BE7-DCD7-B3EC-E396-195F78A8B256}"/>
          </ac:cxnSpMkLst>
        </pc:cxnChg>
        <pc:cxnChg chg="add del">
          <ac:chgData name="Gil Keidar" userId="39bab330baa1541e" providerId="LiveId" clId="{C34B1AE7-ADC7-493B-9C27-8DBF5603B68C}" dt="2025-05-28T00:02:23.894" v="1977" actId="478"/>
          <ac:cxnSpMkLst>
            <pc:docMk/>
            <pc:sldMk cId="2266690573" sldId="376"/>
            <ac:cxnSpMk id="29" creationId="{7B74DD72-C2B4-58DE-081E-621F6E021DDD}"/>
          </ac:cxnSpMkLst>
        </pc:cxnChg>
        <pc:cxnChg chg="add del mod">
          <ac:chgData name="Gil Keidar" userId="39bab330baa1541e" providerId="LiveId" clId="{C34B1AE7-ADC7-493B-9C27-8DBF5603B68C}" dt="2025-05-28T00:06:10.637" v="2096" actId="1076"/>
          <ac:cxnSpMkLst>
            <pc:docMk/>
            <pc:sldMk cId="2266690573" sldId="376"/>
            <ac:cxnSpMk id="30" creationId="{B05408D9-0352-2E75-EAAA-22CD755B5186}"/>
          </ac:cxnSpMkLst>
        </pc:cxnChg>
        <pc:cxnChg chg="mod">
          <ac:chgData name="Gil Keidar" userId="39bab330baa1541e" providerId="LiveId" clId="{C34B1AE7-ADC7-493B-9C27-8DBF5603B68C}" dt="2025-05-28T00:04:48.275" v="2028" actId="1076"/>
          <ac:cxnSpMkLst>
            <pc:docMk/>
            <pc:sldMk cId="2266690573" sldId="376"/>
            <ac:cxnSpMk id="32" creationId="{C5897969-8673-5BD5-00B1-36B8D83437E0}"/>
          </ac:cxnSpMkLst>
        </pc:cxnChg>
        <pc:cxnChg chg="mod">
          <ac:chgData name="Gil Keidar" userId="39bab330baa1541e" providerId="LiveId" clId="{C34B1AE7-ADC7-493B-9C27-8DBF5603B68C}" dt="2025-05-28T00:04:51.639" v="2030" actId="14100"/>
          <ac:cxnSpMkLst>
            <pc:docMk/>
            <pc:sldMk cId="2266690573" sldId="376"/>
            <ac:cxnSpMk id="34" creationId="{B20DB054-52F7-0722-599C-E00DA8DC171D}"/>
          </ac:cxnSpMkLst>
        </pc:cxnChg>
        <pc:cxnChg chg="add mod">
          <ac:chgData name="Gil Keidar" userId="39bab330baa1541e" providerId="LiveId" clId="{C34B1AE7-ADC7-493B-9C27-8DBF5603B68C}" dt="2025-05-28T02:08:11.335" v="10100" actId="20577"/>
          <ac:cxnSpMkLst>
            <pc:docMk/>
            <pc:sldMk cId="2266690573" sldId="376"/>
            <ac:cxnSpMk id="36" creationId="{028E5AA5-87C5-FD37-4A95-2752EC942DA8}"/>
          </ac:cxnSpMkLst>
        </pc:cxnChg>
        <pc:cxnChg chg="mod">
          <ac:chgData name="Gil Keidar" userId="39bab330baa1541e" providerId="LiveId" clId="{C34B1AE7-ADC7-493B-9C27-8DBF5603B68C}" dt="2025-05-28T00:04:48.275" v="2028" actId="1076"/>
          <ac:cxnSpMkLst>
            <pc:docMk/>
            <pc:sldMk cId="2266690573" sldId="376"/>
            <ac:cxnSpMk id="37" creationId="{70E2DE6C-3C11-EBDF-7F73-F0AD9ED66838}"/>
          </ac:cxnSpMkLst>
        </pc:cxnChg>
        <pc:cxnChg chg="add">
          <ac:chgData name="Gil Keidar" userId="39bab330baa1541e" providerId="LiveId" clId="{C34B1AE7-ADC7-493B-9C27-8DBF5603B68C}" dt="2025-05-28T00:02:43.572" v="1979" actId="11529"/>
          <ac:cxnSpMkLst>
            <pc:docMk/>
            <pc:sldMk cId="2266690573" sldId="376"/>
            <ac:cxnSpMk id="40" creationId="{1C0F23C4-399C-74F0-C909-DAEE7C090607}"/>
          </ac:cxnSpMkLst>
        </pc:cxnChg>
        <pc:cxnChg chg="add mod">
          <ac:chgData name="Gil Keidar" userId="39bab330baa1541e" providerId="LiveId" clId="{C34B1AE7-ADC7-493B-9C27-8DBF5603B68C}" dt="2025-05-28T00:04:50.240" v="2029" actId="14100"/>
          <ac:cxnSpMkLst>
            <pc:docMk/>
            <pc:sldMk cId="2266690573" sldId="376"/>
            <ac:cxnSpMk id="58" creationId="{925DFA60-0A2D-6AC8-114D-A68D4ADAADF0}"/>
          </ac:cxnSpMkLst>
        </pc:cxnChg>
        <pc:cxnChg chg="add del mod">
          <ac:chgData name="Gil Keidar" userId="39bab330baa1541e" providerId="LiveId" clId="{C34B1AE7-ADC7-493B-9C27-8DBF5603B68C}" dt="2025-05-28T00:04:45.168" v="2027" actId="1076"/>
          <ac:cxnSpMkLst>
            <pc:docMk/>
            <pc:sldMk cId="2266690573" sldId="376"/>
            <ac:cxnSpMk id="62" creationId="{9D451238-0D66-FF27-6F2A-543050818402}"/>
          </ac:cxnSpMkLst>
        </pc:cxnChg>
        <pc:cxnChg chg="add mod">
          <ac:chgData name="Gil Keidar" userId="39bab330baa1541e" providerId="LiveId" clId="{C34B1AE7-ADC7-493B-9C27-8DBF5603B68C}" dt="2025-05-28T00:06:28.474" v="2100" actId="1076"/>
          <ac:cxnSpMkLst>
            <pc:docMk/>
            <pc:sldMk cId="2266690573" sldId="376"/>
            <ac:cxnSpMk id="66" creationId="{3A1C77BC-F221-2A50-2FB0-606342117FA8}"/>
          </ac:cxnSpMkLst>
        </pc:cxnChg>
        <pc:cxnChg chg="mod">
          <ac:chgData name="Gil Keidar" userId="39bab330baa1541e" providerId="LiveId" clId="{C34B1AE7-ADC7-493B-9C27-8DBF5603B68C}" dt="2025-05-28T00:04:48.275" v="2028" actId="1076"/>
          <ac:cxnSpMkLst>
            <pc:docMk/>
            <pc:sldMk cId="2266690573" sldId="376"/>
            <ac:cxnSpMk id="77" creationId="{DFAB3404-E971-787E-67FA-F36FA70BE4FA}"/>
          </ac:cxnSpMkLst>
        </pc:cxnChg>
        <pc:cxnChg chg="add mod">
          <ac:chgData name="Gil Keidar" userId="39bab330baa1541e" providerId="LiveId" clId="{C34B1AE7-ADC7-493B-9C27-8DBF5603B68C}" dt="2025-05-28T00:06:28.474" v="2100" actId="1076"/>
          <ac:cxnSpMkLst>
            <pc:docMk/>
            <pc:sldMk cId="2266690573" sldId="376"/>
            <ac:cxnSpMk id="85" creationId="{94AE0638-306F-3F60-E929-A9D9D8CD4D9E}"/>
          </ac:cxnSpMkLst>
        </pc:cxnChg>
        <pc:cxnChg chg="add del mod">
          <ac:chgData name="Gil Keidar" userId="39bab330baa1541e" providerId="LiveId" clId="{C34B1AE7-ADC7-493B-9C27-8DBF5603B68C}" dt="2025-05-28T00:05:40.677" v="2081" actId="478"/>
          <ac:cxnSpMkLst>
            <pc:docMk/>
            <pc:sldMk cId="2266690573" sldId="376"/>
            <ac:cxnSpMk id="97" creationId="{B5392A13-281B-8F78-B085-6356A90A8D3F}"/>
          </ac:cxnSpMkLst>
        </pc:cxnChg>
        <pc:cxnChg chg="add mod">
          <ac:chgData name="Gil Keidar" userId="39bab330baa1541e" providerId="LiveId" clId="{C34B1AE7-ADC7-493B-9C27-8DBF5603B68C}" dt="2025-05-28T00:05:46.596" v="2085" actId="14100"/>
          <ac:cxnSpMkLst>
            <pc:docMk/>
            <pc:sldMk cId="2266690573" sldId="376"/>
            <ac:cxnSpMk id="98" creationId="{6D9629DC-F3D0-C9CA-5C78-212885805DAD}"/>
          </ac:cxnSpMkLst>
        </pc:cxnChg>
        <pc:cxnChg chg="add mod">
          <ac:chgData name="Gil Keidar" userId="39bab330baa1541e" providerId="LiveId" clId="{C34B1AE7-ADC7-493B-9C27-8DBF5603B68C}" dt="2025-05-28T00:06:03.161" v="2092" actId="14100"/>
          <ac:cxnSpMkLst>
            <pc:docMk/>
            <pc:sldMk cId="2266690573" sldId="376"/>
            <ac:cxnSpMk id="101" creationId="{13964623-27E6-4340-76F9-8EC71741E547}"/>
          </ac:cxnSpMkLst>
        </pc:cxnChg>
        <pc:cxnChg chg="add mod">
          <ac:chgData name="Gil Keidar" userId="39bab330baa1541e" providerId="LiveId" clId="{C34B1AE7-ADC7-493B-9C27-8DBF5603B68C}" dt="2025-05-28T00:06:10.637" v="2096" actId="1076"/>
          <ac:cxnSpMkLst>
            <pc:docMk/>
            <pc:sldMk cId="2266690573" sldId="376"/>
            <ac:cxnSpMk id="105" creationId="{46023891-6F93-BAE9-16DE-060612ED4596}"/>
          </ac:cxnSpMkLst>
        </pc:cxnChg>
        <pc:cxnChg chg="add mod">
          <ac:chgData name="Gil Keidar" userId="39bab330baa1541e" providerId="LiveId" clId="{C34B1AE7-ADC7-493B-9C27-8DBF5603B68C}" dt="2025-05-28T02:08:18.645" v="10112" actId="20577"/>
          <ac:cxnSpMkLst>
            <pc:docMk/>
            <pc:sldMk cId="2266690573" sldId="376"/>
            <ac:cxnSpMk id="116" creationId="{EC023C48-FABB-84A2-1F0D-8E52CD69E492}"/>
          </ac:cxnSpMkLst>
        </pc:cxnChg>
        <pc:cxnChg chg="add mod">
          <ac:chgData name="Gil Keidar" userId="39bab330baa1541e" providerId="LiveId" clId="{C34B1AE7-ADC7-493B-9C27-8DBF5603B68C}" dt="2025-05-28T00:07:34.533" v="2104"/>
          <ac:cxnSpMkLst>
            <pc:docMk/>
            <pc:sldMk cId="2266690573" sldId="376"/>
            <ac:cxnSpMk id="118" creationId="{743ABB52-B309-A382-A618-9B13E9B9B91A}"/>
          </ac:cxnSpMkLst>
        </pc:cxnChg>
        <pc:cxnChg chg="add mod">
          <ac:chgData name="Gil Keidar" userId="39bab330baa1541e" providerId="LiveId" clId="{C34B1AE7-ADC7-493B-9C27-8DBF5603B68C}" dt="2025-05-28T00:08:12.039" v="2142" actId="20577"/>
          <ac:cxnSpMkLst>
            <pc:docMk/>
            <pc:sldMk cId="2266690573" sldId="376"/>
            <ac:cxnSpMk id="123" creationId="{D03C926A-288E-3275-B758-384F006EA924}"/>
          </ac:cxnSpMkLst>
        </pc:cxnChg>
        <pc:cxnChg chg="add mod">
          <ac:chgData name="Gil Keidar" userId="39bab330baa1541e" providerId="LiveId" clId="{C34B1AE7-ADC7-493B-9C27-8DBF5603B68C}" dt="2025-05-28T02:09:08.510" v="10144" actId="14100"/>
          <ac:cxnSpMkLst>
            <pc:docMk/>
            <pc:sldMk cId="2266690573" sldId="376"/>
            <ac:cxnSpMk id="127" creationId="{E940582F-3547-6162-54FC-D7224F320BB1}"/>
          </ac:cxnSpMkLst>
        </pc:cxnChg>
      </pc:sldChg>
      <pc:sldChg chg="addSp modSp new mod">
        <pc:chgData name="Gil Keidar" userId="39bab330baa1541e" providerId="LiveId" clId="{C34B1AE7-ADC7-493B-9C27-8DBF5603B68C}" dt="2025-05-28T01:20:04.807" v="6970" actId="14100"/>
        <pc:sldMkLst>
          <pc:docMk/>
          <pc:sldMk cId="2123469828" sldId="377"/>
        </pc:sldMkLst>
        <pc:spChg chg="mod">
          <ac:chgData name="Gil Keidar" userId="39bab330baa1541e" providerId="LiveId" clId="{C34B1AE7-ADC7-493B-9C27-8DBF5603B68C}" dt="2025-05-28T00:17:03.049" v="2191" actId="20577"/>
          <ac:spMkLst>
            <pc:docMk/>
            <pc:sldMk cId="2123469828" sldId="377"/>
            <ac:spMk id="2" creationId="{2E4F8945-FAFE-1954-2875-805161DE9B67}"/>
          </ac:spMkLst>
        </pc:spChg>
        <pc:spChg chg="add mod">
          <ac:chgData name="Gil Keidar" userId="39bab330baa1541e" providerId="LiveId" clId="{C34B1AE7-ADC7-493B-9C27-8DBF5603B68C}" dt="2025-05-28T00:19:37.303" v="2582" actId="1076"/>
          <ac:spMkLst>
            <pc:docMk/>
            <pc:sldMk cId="2123469828" sldId="377"/>
            <ac:spMk id="4" creationId="{D20A8B5C-5DF9-442A-7655-C9F168939242}"/>
          </ac:spMkLst>
        </pc:spChg>
        <pc:spChg chg="add mod">
          <ac:chgData name="Gil Keidar" userId="39bab330baa1541e" providerId="LiveId" clId="{C34B1AE7-ADC7-493B-9C27-8DBF5603B68C}" dt="2025-05-28T00:21:34.685" v="2889" actId="20577"/>
          <ac:spMkLst>
            <pc:docMk/>
            <pc:sldMk cId="2123469828" sldId="377"/>
            <ac:spMk id="5" creationId="{0F9FA6CB-ACF5-75E4-A445-2D16B0ED0CD3}"/>
          </ac:spMkLst>
        </pc:spChg>
        <pc:spChg chg="add mod">
          <ac:chgData name="Gil Keidar" userId="39bab330baa1541e" providerId="LiveId" clId="{C34B1AE7-ADC7-493B-9C27-8DBF5603B68C}" dt="2025-05-28T01:20:04.807" v="6970" actId="14100"/>
          <ac:spMkLst>
            <pc:docMk/>
            <pc:sldMk cId="2123469828" sldId="377"/>
            <ac:spMk id="6" creationId="{BE82AC1B-D159-63C0-7BCA-4EC6E2E572F8}"/>
          </ac:spMkLst>
        </pc:spChg>
        <pc:graphicFrameChg chg="add mod modGraphic">
          <ac:chgData name="Gil Keidar" userId="39bab330baa1541e" providerId="LiveId" clId="{C34B1AE7-ADC7-493B-9C27-8DBF5603B68C}" dt="2025-05-28T00:46:07.514" v="3502" actId="20577"/>
          <ac:graphicFrameMkLst>
            <pc:docMk/>
            <pc:sldMk cId="2123469828" sldId="377"/>
            <ac:graphicFrameMk id="3" creationId="{01547023-F92B-4D04-0B0B-335E7F1844CE}"/>
          </ac:graphicFrameMkLst>
        </pc:graphicFrameChg>
      </pc:sldChg>
      <pc:sldChg chg="addSp delSp modSp new mod ord">
        <pc:chgData name="Gil Keidar" userId="39bab330baa1541e" providerId="LiveId" clId="{C34B1AE7-ADC7-493B-9C27-8DBF5603B68C}" dt="2025-05-28T19:23:48.923" v="13177"/>
        <pc:sldMkLst>
          <pc:docMk/>
          <pc:sldMk cId="3308824609" sldId="378"/>
        </pc:sldMkLst>
        <pc:spChg chg="mod">
          <ac:chgData name="Gil Keidar" userId="39bab330baa1541e" providerId="LiveId" clId="{C34B1AE7-ADC7-493B-9C27-8DBF5603B68C}" dt="2025-05-28T00:53:31.263" v="3537" actId="20577"/>
          <ac:spMkLst>
            <pc:docMk/>
            <pc:sldMk cId="3308824609" sldId="378"/>
            <ac:spMk id="2" creationId="{5776C35E-FDD3-D165-F9B0-5E3FC0134F97}"/>
          </ac:spMkLst>
        </pc:spChg>
        <pc:spChg chg="add mod">
          <ac:chgData name="Gil Keidar" userId="39bab330baa1541e" providerId="LiveId" clId="{C34B1AE7-ADC7-493B-9C27-8DBF5603B68C}" dt="2025-05-28T01:07:42.177" v="5951" actId="20577"/>
          <ac:spMkLst>
            <pc:docMk/>
            <pc:sldMk cId="3308824609" sldId="378"/>
            <ac:spMk id="3" creationId="{AA693CF8-2E6D-18DB-E69D-057147472A6C}"/>
          </ac:spMkLst>
        </pc:spChg>
        <pc:spChg chg="add del mod">
          <ac:chgData name="Gil Keidar" userId="39bab330baa1541e" providerId="LiveId" clId="{C34B1AE7-ADC7-493B-9C27-8DBF5603B68C}" dt="2025-05-28T00:57:00.647" v="4477" actId="478"/>
          <ac:spMkLst>
            <pc:docMk/>
            <pc:sldMk cId="3308824609" sldId="378"/>
            <ac:spMk id="4" creationId="{AFE9217C-F03E-CE84-2C2A-5EEF76F51AA5}"/>
          </ac:spMkLst>
        </pc:spChg>
        <pc:spChg chg="add mod">
          <ac:chgData name="Gil Keidar" userId="39bab330baa1541e" providerId="LiveId" clId="{C34B1AE7-ADC7-493B-9C27-8DBF5603B68C}" dt="2025-05-28T01:08:05.280" v="5960" actId="12"/>
          <ac:spMkLst>
            <pc:docMk/>
            <pc:sldMk cId="3308824609" sldId="378"/>
            <ac:spMk id="6" creationId="{A507E00B-83D9-2E66-58E8-E0A4777F40FD}"/>
          </ac:spMkLst>
        </pc:spChg>
        <pc:graphicFrameChg chg="add mod">
          <ac:chgData name="Gil Keidar" userId="39bab330baa1541e" providerId="LiveId" clId="{C34B1AE7-ADC7-493B-9C27-8DBF5603B68C}" dt="2025-05-28T19:23:48.923" v="13177"/>
          <ac:graphicFrameMkLst>
            <pc:docMk/>
            <pc:sldMk cId="3308824609" sldId="378"/>
            <ac:graphicFrameMk id="4" creationId="{88CD46E2-8219-136C-10C3-F4D41626B4C5}"/>
          </ac:graphicFrameMkLst>
        </pc:graphicFrameChg>
        <pc:graphicFrameChg chg="add mod modGraphic">
          <ac:chgData name="Gil Keidar" userId="39bab330baa1541e" providerId="LiveId" clId="{C34B1AE7-ADC7-493B-9C27-8DBF5603B68C}" dt="2025-05-28T01:07:51.841" v="5956" actId="404"/>
          <ac:graphicFrameMkLst>
            <pc:docMk/>
            <pc:sldMk cId="3308824609" sldId="378"/>
            <ac:graphicFrameMk id="5" creationId="{50830EA4-ABA3-BB20-4E95-5EEC7E3EC2F0}"/>
          </ac:graphicFrameMkLst>
        </pc:graphicFrameChg>
      </pc:sldChg>
      <pc:sldChg chg="addSp delSp modSp new mod">
        <pc:chgData name="Gil Keidar" userId="39bab330baa1541e" providerId="LiveId" clId="{C34B1AE7-ADC7-493B-9C27-8DBF5603B68C}" dt="2025-05-28T01:31:18.535" v="7994" actId="113"/>
        <pc:sldMkLst>
          <pc:docMk/>
          <pc:sldMk cId="2655646293" sldId="379"/>
        </pc:sldMkLst>
        <pc:spChg chg="mod">
          <ac:chgData name="Gil Keidar" userId="39bab330baa1541e" providerId="LiveId" clId="{C34B1AE7-ADC7-493B-9C27-8DBF5603B68C}" dt="2025-05-28T01:08:53.373" v="6015" actId="20577"/>
          <ac:spMkLst>
            <pc:docMk/>
            <pc:sldMk cId="2655646293" sldId="379"/>
            <ac:spMk id="2" creationId="{DFE53128-C1AE-1B98-6A98-544E31DD88C8}"/>
          </ac:spMkLst>
        </pc:spChg>
        <pc:spChg chg="add del mod">
          <ac:chgData name="Gil Keidar" userId="39bab330baa1541e" providerId="LiveId" clId="{C34B1AE7-ADC7-493B-9C27-8DBF5603B68C}" dt="2025-05-28T01:12:01.781" v="6071" actId="478"/>
          <ac:spMkLst>
            <pc:docMk/>
            <pc:sldMk cId="2655646293" sldId="379"/>
            <ac:spMk id="3" creationId="{940274A1-F7D4-6C9B-8332-658E76D0E20E}"/>
          </ac:spMkLst>
        </pc:spChg>
        <pc:spChg chg="add mod">
          <ac:chgData name="Gil Keidar" userId="39bab330baa1541e" providerId="LiveId" clId="{C34B1AE7-ADC7-493B-9C27-8DBF5603B68C}" dt="2025-05-28T01:29:27.158" v="7755" actId="14100"/>
          <ac:spMkLst>
            <pc:docMk/>
            <pc:sldMk cId="2655646293" sldId="379"/>
            <ac:spMk id="7" creationId="{0C90270B-736A-1B7F-69FB-527BCAD76D37}"/>
          </ac:spMkLst>
        </pc:spChg>
        <pc:graphicFrameChg chg="add mod modGraphic">
          <ac:chgData name="Gil Keidar" userId="39bab330baa1541e" providerId="LiveId" clId="{C34B1AE7-ADC7-493B-9C27-8DBF5603B68C}" dt="2025-05-28T01:31:18.535" v="7994" actId="113"/>
          <ac:graphicFrameMkLst>
            <pc:docMk/>
            <pc:sldMk cId="2655646293" sldId="379"/>
            <ac:graphicFrameMk id="4" creationId="{1F237C11-0F7F-2C9A-0EAC-C6AA1F937F1A}"/>
          </ac:graphicFrameMkLst>
        </pc:graphicFrameChg>
        <pc:graphicFrameChg chg="add">
          <ac:chgData name="Gil Keidar" userId="39bab330baa1541e" providerId="LiveId" clId="{C34B1AE7-ADC7-493B-9C27-8DBF5603B68C}" dt="2025-05-28T01:16:01.371" v="6422"/>
          <ac:graphicFrameMkLst>
            <pc:docMk/>
            <pc:sldMk cId="2655646293" sldId="379"/>
            <ac:graphicFrameMk id="5" creationId="{2E0A635F-4B9E-01EB-8A67-D2CCFBCBAE76}"/>
          </ac:graphicFrameMkLst>
        </pc:graphicFrameChg>
        <pc:graphicFrameChg chg="add mod modGraphic">
          <ac:chgData name="Gil Keidar" userId="39bab330baa1541e" providerId="LiveId" clId="{C34B1AE7-ADC7-493B-9C27-8DBF5603B68C}" dt="2025-05-28T01:29:31.940" v="7758" actId="114"/>
          <ac:graphicFrameMkLst>
            <pc:docMk/>
            <pc:sldMk cId="2655646293" sldId="379"/>
            <ac:graphicFrameMk id="6" creationId="{BFFF068C-177E-58EE-681D-C9214F16C135}"/>
          </ac:graphicFrameMkLst>
        </pc:graphicFrameChg>
      </pc:sldChg>
      <pc:sldChg chg="addSp delSp modSp add mod">
        <pc:chgData name="Gil Keidar" userId="39bab330baa1541e" providerId="LiveId" clId="{C34B1AE7-ADC7-493B-9C27-8DBF5603B68C}" dt="2025-05-28T16:53:50.730" v="13176" actId="478"/>
        <pc:sldMkLst>
          <pc:docMk/>
          <pc:sldMk cId="3804542101" sldId="380"/>
        </pc:sldMkLst>
        <pc:spChg chg="add del mod">
          <ac:chgData name="Gil Keidar" userId="39bab330baa1541e" providerId="LiveId" clId="{C34B1AE7-ADC7-493B-9C27-8DBF5603B68C}" dt="2025-05-28T02:49:34.009" v="11914" actId="478"/>
          <ac:spMkLst>
            <pc:docMk/>
            <pc:sldMk cId="3804542101" sldId="380"/>
            <ac:spMk id="2" creationId="{D28B7416-0D8B-C561-7966-B2DE1F4C4075}"/>
          </ac:spMkLst>
        </pc:spChg>
        <pc:spChg chg="add mod">
          <ac:chgData name="Gil Keidar" userId="39bab330baa1541e" providerId="LiveId" clId="{C34B1AE7-ADC7-493B-9C27-8DBF5603B68C}" dt="2025-05-28T02:53:08.889" v="12016" actId="1076"/>
          <ac:spMkLst>
            <pc:docMk/>
            <pc:sldMk cId="3804542101" sldId="380"/>
            <ac:spMk id="8" creationId="{BF2657BB-2261-20EA-1A05-AFAD3CA9488D}"/>
          </ac:spMkLst>
        </pc:spChg>
        <pc:spChg chg="add mod">
          <ac:chgData name="Gil Keidar" userId="39bab330baa1541e" providerId="LiveId" clId="{C34B1AE7-ADC7-493B-9C27-8DBF5603B68C}" dt="2025-05-28T02:57:58.714" v="12213" actId="767"/>
          <ac:spMkLst>
            <pc:docMk/>
            <pc:sldMk cId="3804542101" sldId="380"/>
            <ac:spMk id="11" creationId="{3CFE7FB1-C2C0-205F-1950-393A6407B1FF}"/>
          </ac:spMkLst>
        </pc:spChg>
        <pc:spChg chg="add mod topLvl">
          <ac:chgData name="Gil Keidar" userId="39bab330baa1541e" providerId="LiveId" clId="{C34B1AE7-ADC7-493B-9C27-8DBF5603B68C}" dt="2025-05-28T03:00:35.997" v="12239" actId="164"/>
          <ac:spMkLst>
            <pc:docMk/>
            <pc:sldMk cId="3804542101" sldId="380"/>
            <ac:spMk id="12" creationId="{62B675C2-587E-CD89-DAA2-57BAED0D7597}"/>
          </ac:spMkLst>
        </pc:spChg>
        <pc:spChg chg="mod topLvl">
          <ac:chgData name="Gil Keidar" userId="39bab330baa1541e" providerId="LiveId" clId="{C34B1AE7-ADC7-493B-9C27-8DBF5603B68C}" dt="2025-05-28T03:00:30.403" v="12238" actId="164"/>
          <ac:spMkLst>
            <pc:docMk/>
            <pc:sldMk cId="3804542101" sldId="380"/>
            <ac:spMk id="17" creationId="{9DA09A44-42E1-ECD2-41B7-02FA1457A169}"/>
          </ac:spMkLst>
        </pc:spChg>
        <pc:spChg chg="mod">
          <ac:chgData name="Gil Keidar" userId="39bab330baa1541e" providerId="LiveId" clId="{C34B1AE7-ADC7-493B-9C27-8DBF5603B68C}" dt="2025-05-28T02:53:08.889" v="12016" actId="1076"/>
          <ac:spMkLst>
            <pc:docMk/>
            <pc:sldMk cId="3804542101" sldId="380"/>
            <ac:spMk id="18" creationId="{AD5AB008-47BB-7A9F-9FE5-C24C20F61F8E}"/>
          </ac:spMkLst>
        </pc:spChg>
        <pc:spChg chg="mod">
          <ac:chgData name="Gil Keidar" userId="39bab330baa1541e" providerId="LiveId" clId="{C34B1AE7-ADC7-493B-9C27-8DBF5603B68C}" dt="2025-05-28T02:53:08.889" v="12016" actId="1076"/>
          <ac:spMkLst>
            <pc:docMk/>
            <pc:sldMk cId="3804542101" sldId="380"/>
            <ac:spMk id="19" creationId="{248F7F1C-C364-557C-11FE-43714C0428DB}"/>
          </ac:spMkLst>
        </pc:spChg>
        <pc:spChg chg="mod">
          <ac:chgData name="Gil Keidar" userId="39bab330baa1541e" providerId="LiveId" clId="{C34B1AE7-ADC7-493B-9C27-8DBF5603B68C}" dt="2025-05-28T02:53:08.889" v="12016" actId="1076"/>
          <ac:spMkLst>
            <pc:docMk/>
            <pc:sldMk cId="3804542101" sldId="380"/>
            <ac:spMk id="20" creationId="{410DDA3C-2A74-9DCA-3A46-14645AF70D04}"/>
          </ac:spMkLst>
        </pc:spChg>
        <pc:spChg chg="mod">
          <ac:chgData name="Gil Keidar" userId="39bab330baa1541e" providerId="LiveId" clId="{C34B1AE7-ADC7-493B-9C27-8DBF5603B68C}" dt="2025-05-28T02:53:08.889" v="12016" actId="1076"/>
          <ac:spMkLst>
            <pc:docMk/>
            <pc:sldMk cId="3804542101" sldId="380"/>
            <ac:spMk id="21" creationId="{DAC9BFC3-FE66-6335-C204-A56F91F77BF9}"/>
          </ac:spMkLst>
        </pc:spChg>
        <pc:spChg chg="mod">
          <ac:chgData name="Gil Keidar" userId="39bab330baa1541e" providerId="LiveId" clId="{C34B1AE7-ADC7-493B-9C27-8DBF5603B68C}" dt="2025-05-28T02:52:55.590" v="12013" actId="14100"/>
          <ac:spMkLst>
            <pc:docMk/>
            <pc:sldMk cId="3804542101" sldId="380"/>
            <ac:spMk id="24" creationId="{7A206A7A-2459-2D06-AB28-C3D4070EE540}"/>
          </ac:spMkLst>
        </pc:spChg>
        <pc:spChg chg="add del mod">
          <ac:chgData name="Gil Keidar" userId="39bab330baa1541e" providerId="LiveId" clId="{C34B1AE7-ADC7-493B-9C27-8DBF5603B68C}" dt="2025-05-28T16:53:50.730" v="13176" actId="478"/>
          <ac:spMkLst>
            <pc:docMk/>
            <pc:sldMk cId="3804542101" sldId="380"/>
            <ac:spMk id="32" creationId="{B81AF856-B307-3082-34BB-426E47680E12}"/>
          </ac:spMkLst>
        </pc:spChg>
        <pc:spChg chg="del mod">
          <ac:chgData name="Gil Keidar" userId="39bab330baa1541e" providerId="LiveId" clId="{C34B1AE7-ADC7-493B-9C27-8DBF5603B68C}" dt="2025-05-28T02:49:54.467" v="11919" actId="478"/>
          <ac:spMkLst>
            <pc:docMk/>
            <pc:sldMk cId="3804542101" sldId="380"/>
            <ac:spMk id="34" creationId="{539AFA44-68E4-14C2-D181-7D56B9D9708B}"/>
          </ac:spMkLst>
        </pc:spChg>
        <pc:spChg chg="del">
          <ac:chgData name="Gil Keidar" userId="39bab330baa1541e" providerId="LiveId" clId="{C34B1AE7-ADC7-493B-9C27-8DBF5603B68C}" dt="2025-05-28T02:49:57.016" v="11922" actId="478"/>
          <ac:spMkLst>
            <pc:docMk/>
            <pc:sldMk cId="3804542101" sldId="380"/>
            <ac:spMk id="39" creationId="{ED8B7A67-DF31-F98A-1CD0-0F815CBFC33C}"/>
          </ac:spMkLst>
        </pc:spChg>
        <pc:spChg chg="del">
          <ac:chgData name="Gil Keidar" userId="39bab330baa1541e" providerId="LiveId" clId="{C34B1AE7-ADC7-493B-9C27-8DBF5603B68C}" dt="2025-05-28T02:49:59.419" v="11924" actId="478"/>
          <ac:spMkLst>
            <pc:docMk/>
            <pc:sldMk cId="3804542101" sldId="380"/>
            <ac:spMk id="42" creationId="{747C6E9D-4495-E93D-D2BB-39F0326E4960}"/>
          </ac:spMkLst>
        </pc:spChg>
        <pc:spChg chg="del">
          <ac:chgData name="Gil Keidar" userId="39bab330baa1541e" providerId="LiveId" clId="{C34B1AE7-ADC7-493B-9C27-8DBF5603B68C}" dt="2025-05-28T02:49:53.052" v="11917" actId="478"/>
          <ac:spMkLst>
            <pc:docMk/>
            <pc:sldMk cId="3804542101" sldId="380"/>
            <ac:spMk id="45" creationId="{B2A26DF1-A62A-7CD7-E506-6028209F19FA}"/>
          </ac:spMkLst>
        </pc:spChg>
        <pc:spChg chg="del mod topLvl">
          <ac:chgData name="Gil Keidar" userId="39bab330baa1541e" providerId="LiveId" clId="{C34B1AE7-ADC7-493B-9C27-8DBF5603B68C}" dt="2025-05-28T16:52:18.557" v="13146" actId="478"/>
          <ac:spMkLst>
            <pc:docMk/>
            <pc:sldMk cId="3804542101" sldId="380"/>
            <ac:spMk id="53" creationId="{09887CE6-CC51-84A9-EF3E-8199A87D6B5D}"/>
          </ac:spMkLst>
        </pc:spChg>
        <pc:spChg chg="del mod topLvl">
          <ac:chgData name="Gil Keidar" userId="39bab330baa1541e" providerId="LiveId" clId="{C34B1AE7-ADC7-493B-9C27-8DBF5603B68C}" dt="2025-05-28T16:52:43.709" v="13159" actId="478"/>
          <ac:spMkLst>
            <pc:docMk/>
            <pc:sldMk cId="3804542101" sldId="380"/>
            <ac:spMk id="62" creationId="{B514F9AA-9B67-9FA9-C5A1-BA084CA2E739}"/>
          </ac:spMkLst>
        </pc:spChg>
        <pc:grpChg chg="add del mod">
          <ac:chgData name="Gil Keidar" userId="39bab330baa1541e" providerId="LiveId" clId="{C34B1AE7-ADC7-493B-9C27-8DBF5603B68C}" dt="2025-05-28T03:00:24.438" v="12237" actId="165"/>
          <ac:grpSpMkLst>
            <pc:docMk/>
            <pc:sldMk cId="3804542101" sldId="380"/>
            <ac:grpSpMk id="13" creationId="{9D6EAE88-5C64-2007-CE5C-16804AB04D51}"/>
          </ac:grpSpMkLst>
        </pc:grpChg>
        <pc:grpChg chg="add del mod">
          <ac:chgData name="Gil Keidar" userId="39bab330baa1541e" providerId="LiveId" clId="{C34B1AE7-ADC7-493B-9C27-8DBF5603B68C}" dt="2025-05-28T02:59:48.757" v="12229" actId="165"/>
          <ac:grpSpMkLst>
            <pc:docMk/>
            <pc:sldMk cId="3804542101" sldId="380"/>
            <ac:grpSpMk id="14" creationId="{31FB08DC-FD19-20C9-046F-40ADA6859FC2}"/>
          </ac:grpSpMkLst>
        </pc:grpChg>
        <pc:grpChg chg="add mod">
          <ac:chgData name="Gil Keidar" userId="39bab330baa1541e" providerId="LiveId" clId="{C34B1AE7-ADC7-493B-9C27-8DBF5603B68C}" dt="2025-05-28T03:00:30.403" v="12238" actId="164"/>
          <ac:grpSpMkLst>
            <pc:docMk/>
            <pc:sldMk cId="3804542101" sldId="380"/>
            <ac:grpSpMk id="26" creationId="{17DBE1DC-4D85-6AD4-61B3-44A2DA4E8467}"/>
          </ac:grpSpMkLst>
        </pc:grpChg>
        <pc:grpChg chg="add mod">
          <ac:chgData name="Gil Keidar" userId="39bab330baa1541e" providerId="LiveId" clId="{C34B1AE7-ADC7-493B-9C27-8DBF5603B68C}" dt="2025-05-28T03:00:35.997" v="12239" actId="164"/>
          <ac:grpSpMkLst>
            <pc:docMk/>
            <pc:sldMk cId="3804542101" sldId="380"/>
            <ac:grpSpMk id="30" creationId="{B43E10A7-BF18-74B6-8E25-148822ECAC82}"/>
          </ac:grpSpMkLst>
        </pc:grpChg>
        <pc:grpChg chg="add del mod">
          <ac:chgData name="Gil Keidar" userId="39bab330baa1541e" providerId="LiveId" clId="{C34B1AE7-ADC7-493B-9C27-8DBF5603B68C}" dt="2025-05-28T16:52:18.557" v="13146" actId="478"/>
          <ac:grpSpMkLst>
            <pc:docMk/>
            <pc:sldMk cId="3804542101" sldId="380"/>
            <ac:grpSpMk id="51" creationId="{34646C33-0BFC-62A0-4A51-591C9456DB3E}"/>
          </ac:grpSpMkLst>
        </pc:grpChg>
        <pc:grpChg chg="add del mod">
          <ac:chgData name="Gil Keidar" userId="39bab330baa1541e" providerId="LiveId" clId="{C34B1AE7-ADC7-493B-9C27-8DBF5603B68C}" dt="2025-05-28T16:52:43.709" v="13159" actId="478"/>
          <ac:grpSpMkLst>
            <pc:docMk/>
            <pc:sldMk cId="3804542101" sldId="380"/>
            <ac:grpSpMk id="61" creationId="{BD80F807-1AC1-EF3E-685F-448D2E8D155E}"/>
          </ac:grpSpMkLst>
        </pc:grpChg>
        <pc:graphicFrameChg chg="mod modGraphic">
          <ac:chgData name="Gil Keidar" userId="39bab330baa1541e" providerId="LiveId" clId="{C34B1AE7-ADC7-493B-9C27-8DBF5603B68C}" dt="2025-05-28T16:43:38.636" v="12334" actId="20577"/>
          <ac:graphicFrameMkLst>
            <pc:docMk/>
            <pc:sldMk cId="3804542101" sldId="380"/>
            <ac:graphicFrameMk id="27" creationId="{D2E86BE9-844B-D11E-5AC8-3D7570F1AAB6}"/>
          </ac:graphicFrameMkLst>
        </pc:graphicFrameChg>
        <pc:graphicFrameChg chg="del">
          <ac:chgData name="Gil Keidar" userId="39bab330baa1541e" providerId="LiveId" clId="{C34B1AE7-ADC7-493B-9C27-8DBF5603B68C}" dt="2025-05-28T16:42:01.979" v="12247" actId="478"/>
          <ac:graphicFrameMkLst>
            <pc:docMk/>
            <pc:sldMk cId="3804542101" sldId="380"/>
            <ac:graphicFrameMk id="28" creationId="{AD2135FD-6A8F-B711-37F3-05C3BE78D8AD}"/>
          </ac:graphicFrameMkLst>
        </pc:graphicFrameChg>
        <pc:graphicFrameChg chg="del mod">
          <ac:chgData name="Gil Keidar" userId="39bab330baa1541e" providerId="LiveId" clId="{C34B1AE7-ADC7-493B-9C27-8DBF5603B68C}" dt="2025-05-28T16:42:00.070" v="12246" actId="478"/>
          <ac:graphicFrameMkLst>
            <pc:docMk/>
            <pc:sldMk cId="3804542101" sldId="380"/>
            <ac:graphicFrameMk id="29" creationId="{D359EC0E-1C8A-C3DB-02A5-78E79513EF89}"/>
          </ac:graphicFrameMkLst>
        </pc:graphicFrameChg>
        <pc:graphicFrameChg chg="add mod modGraphic">
          <ac:chgData name="Gil Keidar" userId="39bab330baa1541e" providerId="LiveId" clId="{C34B1AE7-ADC7-493B-9C27-8DBF5603B68C}" dt="2025-05-28T16:46:04.706" v="12554" actId="1076"/>
          <ac:graphicFrameMkLst>
            <pc:docMk/>
            <pc:sldMk cId="3804542101" sldId="380"/>
            <ac:graphicFrameMk id="37" creationId="{4B8C28A2-BAD3-35C8-98BC-2440AAE7A33C}"/>
          </ac:graphicFrameMkLst>
        </pc:graphicFrameChg>
        <pc:graphicFrameChg chg="add mod modGraphic">
          <ac:chgData name="Gil Keidar" userId="39bab330baa1541e" providerId="LiveId" clId="{C34B1AE7-ADC7-493B-9C27-8DBF5603B68C}" dt="2025-05-28T16:50:13.931" v="13049" actId="20577"/>
          <ac:graphicFrameMkLst>
            <pc:docMk/>
            <pc:sldMk cId="3804542101" sldId="380"/>
            <ac:graphicFrameMk id="38" creationId="{AE779DEF-FE58-4D15-0561-71C70060C8C9}"/>
          </ac:graphicFrameMkLst>
        </pc:graphicFrameChg>
        <pc:graphicFrameChg chg="add mod modGraphic">
          <ac:chgData name="Gil Keidar" userId="39bab330baa1541e" providerId="LiveId" clId="{C34B1AE7-ADC7-493B-9C27-8DBF5603B68C}" dt="2025-05-28T16:51:20.878" v="13134" actId="20577"/>
          <ac:graphicFrameMkLst>
            <pc:docMk/>
            <pc:sldMk cId="3804542101" sldId="380"/>
            <ac:graphicFrameMk id="40" creationId="{32FBA3AA-A6E3-F336-224E-26BDAC000211}"/>
          </ac:graphicFrameMkLst>
        </pc:graphicFrameChg>
        <pc:cxnChg chg="add mod topLvl">
          <ac:chgData name="Gil Keidar" userId="39bab330baa1541e" providerId="LiveId" clId="{C34B1AE7-ADC7-493B-9C27-8DBF5603B68C}" dt="2025-05-28T03:00:35.997" v="12239" actId="164"/>
          <ac:cxnSpMkLst>
            <pc:docMk/>
            <pc:sldMk cId="3804542101" sldId="380"/>
            <ac:cxnSpMk id="10" creationId="{6490661C-6B05-233E-AF05-34D636F47D5D}"/>
          </ac:cxnSpMkLst>
        </pc:cxnChg>
        <pc:cxnChg chg="mod topLvl">
          <ac:chgData name="Gil Keidar" userId="39bab330baa1541e" providerId="LiveId" clId="{C34B1AE7-ADC7-493B-9C27-8DBF5603B68C}" dt="2025-05-28T03:00:51.336" v="12244" actId="14100"/>
          <ac:cxnSpMkLst>
            <pc:docMk/>
            <pc:sldMk cId="3804542101" sldId="380"/>
            <ac:cxnSpMk id="15" creationId="{854D6BE3-9A99-271E-8212-040BC816AB6A}"/>
          </ac:cxnSpMkLst>
        </pc:cxnChg>
        <pc:cxnChg chg="add mod">
          <ac:chgData name="Gil Keidar" userId="39bab330baa1541e" providerId="LiveId" clId="{C34B1AE7-ADC7-493B-9C27-8DBF5603B68C}" dt="2025-05-28T03:00:30.403" v="12238" actId="164"/>
          <ac:cxnSpMkLst>
            <pc:docMk/>
            <pc:sldMk cId="3804542101" sldId="380"/>
            <ac:cxnSpMk id="25" creationId="{8DE71657-FF93-B28C-19F6-E3F28DB2A497}"/>
          </ac:cxnSpMkLst>
        </pc:cxnChg>
        <pc:cxnChg chg="del mod">
          <ac:chgData name="Gil Keidar" userId="39bab330baa1541e" providerId="LiveId" clId="{C34B1AE7-ADC7-493B-9C27-8DBF5603B68C}" dt="2025-05-28T02:49:55.238" v="11920" actId="478"/>
          <ac:cxnSpMkLst>
            <pc:docMk/>
            <pc:sldMk cId="3804542101" sldId="380"/>
            <ac:cxnSpMk id="31" creationId="{DE19BBEC-7A25-BF4A-2981-04CB1E7602BC}"/>
          </ac:cxnSpMkLst>
        </pc:cxnChg>
        <pc:cxnChg chg="del mod">
          <ac:chgData name="Gil Keidar" userId="39bab330baa1541e" providerId="LiveId" clId="{C34B1AE7-ADC7-493B-9C27-8DBF5603B68C}" dt="2025-05-28T02:49:55.836" v="11921" actId="478"/>
          <ac:cxnSpMkLst>
            <pc:docMk/>
            <pc:sldMk cId="3804542101" sldId="380"/>
            <ac:cxnSpMk id="36" creationId="{3D27E4E3-E96F-821D-F83A-FB6244D266E5}"/>
          </ac:cxnSpMkLst>
        </pc:cxnChg>
        <pc:cxnChg chg="del mod">
          <ac:chgData name="Gil Keidar" userId="39bab330baa1541e" providerId="LiveId" clId="{C34B1AE7-ADC7-493B-9C27-8DBF5603B68C}" dt="2025-05-28T02:50:00.220" v="11925" actId="478"/>
          <ac:cxnSpMkLst>
            <pc:docMk/>
            <pc:sldMk cId="3804542101" sldId="380"/>
            <ac:cxnSpMk id="41" creationId="{38F555DA-FB38-C8F1-8D68-E05C70BC5FE2}"/>
          </ac:cxnSpMkLst>
        </pc:cxnChg>
        <pc:cxnChg chg="add mod">
          <ac:chgData name="Gil Keidar" userId="39bab330baa1541e" providerId="LiveId" clId="{C34B1AE7-ADC7-493B-9C27-8DBF5603B68C}" dt="2025-05-28T16:51:50.059" v="13138" actId="14100"/>
          <ac:cxnSpMkLst>
            <pc:docMk/>
            <pc:sldMk cId="3804542101" sldId="380"/>
            <ac:cxnSpMk id="43" creationId="{2C024229-DB71-E055-33CD-D0591FD17B6C}"/>
          </ac:cxnSpMkLst>
        </pc:cxnChg>
        <pc:cxnChg chg="del mod">
          <ac:chgData name="Gil Keidar" userId="39bab330baa1541e" providerId="LiveId" clId="{C34B1AE7-ADC7-493B-9C27-8DBF5603B68C}" dt="2025-05-28T02:49:51.654" v="11916" actId="478"/>
          <ac:cxnSpMkLst>
            <pc:docMk/>
            <pc:sldMk cId="3804542101" sldId="380"/>
            <ac:cxnSpMk id="44" creationId="{1E04495F-7356-517D-09D4-96244FC02AA6}"/>
          </ac:cxnSpMkLst>
        </pc:cxnChg>
        <pc:cxnChg chg="add mod">
          <ac:chgData name="Gil Keidar" userId="39bab330baa1541e" providerId="LiveId" clId="{C34B1AE7-ADC7-493B-9C27-8DBF5603B68C}" dt="2025-05-28T16:52:01.011" v="13142" actId="14100"/>
          <ac:cxnSpMkLst>
            <pc:docMk/>
            <pc:sldMk cId="3804542101" sldId="380"/>
            <ac:cxnSpMk id="48" creationId="{738D53C8-0FF7-1701-C435-8E6C5F2C9FD8}"/>
          </ac:cxnSpMkLst>
        </pc:cxnChg>
        <pc:cxnChg chg="mod topLvl">
          <ac:chgData name="Gil Keidar" userId="39bab330baa1541e" providerId="LiveId" clId="{C34B1AE7-ADC7-493B-9C27-8DBF5603B68C}" dt="2025-05-28T16:52:21.891" v="13148" actId="14100"/>
          <ac:cxnSpMkLst>
            <pc:docMk/>
            <pc:sldMk cId="3804542101" sldId="380"/>
            <ac:cxnSpMk id="52" creationId="{FF331BEA-25E2-D1B8-8909-089471E75021}"/>
          </ac:cxnSpMkLst>
        </pc:cxnChg>
        <pc:cxnChg chg="add mod">
          <ac:chgData name="Gil Keidar" userId="39bab330baa1541e" providerId="LiveId" clId="{C34B1AE7-ADC7-493B-9C27-8DBF5603B68C}" dt="2025-05-28T16:53:26.558" v="13171" actId="14100"/>
          <ac:cxnSpMkLst>
            <pc:docMk/>
            <pc:sldMk cId="3804542101" sldId="380"/>
            <ac:cxnSpMk id="56" creationId="{EBDD56F6-9637-454F-9754-22922F0DBD91}"/>
          </ac:cxnSpMkLst>
        </pc:cxnChg>
        <pc:cxnChg chg="add del mod">
          <ac:chgData name="Gil Keidar" userId="39bab330baa1541e" providerId="LiveId" clId="{C34B1AE7-ADC7-493B-9C27-8DBF5603B68C}" dt="2025-05-28T16:52:39.740" v="13156" actId="478"/>
          <ac:cxnSpMkLst>
            <pc:docMk/>
            <pc:sldMk cId="3804542101" sldId="380"/>
            <ac:cxnSpMk id="60" creationId="{B2A4FE5A-AA48-235C-7D4F-EAD1FAB91A22}"/>
          </ac:cxnSpMkLst>
        </pc:cxnChg>
        <pc:cxnChg chg="mod topLvl">
          <ac:chgData name="Gil Keidar" userId="39bab330baa1541e" providerId="LiveId" clId="{C34B1AE7-ADC7-493B-9C27-8DBF5603B68C}" dt="2025-05-28T16:53:04.863" v="13167" actId="14100"/>
          <ac:cxnSpMkLst>
            <pc:docMk/>
            <pc:sldMk cId="3804542101" sldId="380"/>
            <ac:cxnSpMk id="63" creationId="{F16D6710-3DCB-9DD2-54FB-152C9ED2B9D6}"/>
          </ac:cxnSpMkLst>
        </pc:cxnChg>
        <pc:cxnChg chg="add mod">
          <ac:chgData name="Gil Keidar" userId="39bab330baa1541e" providerId="LiveId" clId="{C34B1AE7-ADC7-493B-9C27-8DBF5603B68C}" dt="2025-05-28T16:53:19.741" v="13170" actId="14100"/>
          <ac:cxnSpMkLst>
            <pc:docMk/>
            <pc:sldMk cId="3804542101" sldId="380"/>
            <ac:cxnSpMk id="72" creationId="{AA782C60-C322-FED0-331D-EB63A493DB63}"/>
          </ac:cxnSpMkLst>
        </pc:cxnChg>
        <pc:cxnChg chg="add mod">
          <ac:chgData name="Gil Keidar" userId="39bab330baa1541e" providerId="LiveId" clId="{C34B1AE7-ADC7-493B-9C27-8DBF5603B68C}" dt="2025-05-28T16:53:44.551" v="13175" actId="14100"/>
          <ac:cxnSpMkLst>
            <pc:docMk/>
            <pc:sldMk cId="3804542101" sldId="380"/>
            <ac:cxnSpMk id="76" creationId="{AB4FCD91-BB57-5EA8-6E43-3AD61C2ACA85}"/>
          </ac:cxnSpMkLst>
        </pc:cxnChg>
      </pc:sldChg>
      <pc:sldChg chg="addSp modSp new mod">
        <pc:chgData name="Gil Keidar" userId="39bab330baa1541e" providerId="LiveId" clId="{C34B1AE7-ADC7-493B-9C27-8DBF5603B68C}" dt="2025-05-28T01:22:22.440" v="7122" actId="2165"/>
        <pc:sldMkLst>
          <pc:docMk/>
          <pc:sldMk cId="732732938" sldId="381"/>
        </pc:sldMkLst>
        <pc:spChg chg="mod">
          <ac:chgData name="Gil Keidar" userId="39bab330baa1541e" providerId="LiveId" clId="{C34B1AE7-ADC7-493B-9C27-8DBF5603B68C}" dt="2025-05-28T01:19:21.048" v="6896" actId="20577"/>
          <ac:spMkLst>
            <pc:docMk/>
            <pc:sldMk cId="732732938" sldId="381"/>
            <ac:spMk id="2" creationId="{82E94B3B-65E4-532C-21A5-B09A5A82A33F}"/>
          </ac:spMkLst>
        </pc:spChg>
        <pc:spChg chg="add mod">
          <ac:chgData name="Gil Keidar" userId="39bab330baa1541e" providerId="LiveId" clId="{C34B1AE7-ADC7-493B-9C27-8DBF5603B68C}" dt="2025-05-28T01:19:24.383" v="6906" actId="20577"/>
          <ac:spMkLst>
            <pc:docMk/>
            <pc:sldMk cId="732732938" sldId="381"/>
            <ac:spMk id="3" creationId="{BA1613DB-20B1-7A29-FE44-A7C57BE754EF}"/>
          </ac:spMkLst>
        </pc:spChg>
        <pc:spChg chg="add mod">
          <ac:chgData name="Gil Keidar" userId="39bab330baa1541e" providerId="LiveId" clId="{C34B1AE7-ADC7-493B-9C27-8DBF5603B68C}" dt="2025-05-28T01:21:23.997" v="7057" actId="20577"/>
          <ac:spMkLst>
            <pc:docMk/>
            <pc:sldMk cId="732732938" sldId="381"/>
            <ac:spMk id="4" creationId="{F7C7E303-D8B3-F375-908E-11BC09E018C7}"/>
          </ac:spMkLst>
        </pc:spChg>
        <pc:spChg chg="add mod">
          <ac:chgData name="Gil Keidar" userId="39bab330baa1541e" providerId="LiveId" clId="{C34B1AE7-ADC7-493B-9C27-8DBF5603B68C}" dt="2025-05-28T01:20:08.849" v="6978" actId="20577"/>
          <ac:spMkLst>
            <pc:docMk/>
            <pc:sldMk cId="732732938" sldId="381"/>
            <ac:spMk id="5" creationId="{1D083AFE-5B14-85E0-A2D5-568F271C7A2A}"/>
          </ac:spMkLst>
        </pc:spChg>
        <pc:graphicFrameChg chg="add mod modGraphic">
          <ac:chgData name="Gil Keidar" userId="39bab330baa1541e" providerId="LiveId" clId="{C34B1AE7-ADC7-493B-9C27-8DBF5603B68C}" dt="2025-05-28T01:22:22.440" v="7122" actId="2165"/>
          <ac:graphicFrameMkLst>
            <pc:docMk/>
            <pc:sldMk cId="732732938" sldId="381"/>
            <ac:graphicFrameMk id="6" creationId="{95745D06-06C7-7C78-C3A0-C9D8DA993FE2}"/>
          </ac:graphicFrameMkLst>
        </pc:graphicFrameChg>
      </pc:sldChg>
      <pc:sldChg chg="addSp delSp modSp add mod">
        <pc:chgData name="Gil Keidar" userId="39bab330baa1541e" providerId="LiveId" clId="{C34B1AE7-ADC7-493B-9C27-8DBF5603B68C}" dt="2025-05-28T01:33:18.879" v="8249" actId="20577"/>
        <pc:sldMkLst>
          <pc:docMk/>
          <pc:sldMk cId="909485508" sldId="382"/>
        </pc:sldMkLst>
        <pc:spChg chg="mod">
          <ac:chgData name="Gil Keidar" userId="39bab330baa1541e" providerId="LiveId" clId="{C34B1AE7-ADC7-493B-9C27-8DBF5603B68C}" dt="2025-05-28T01:27:23.230" v="7515" actId="20577"/>
          <ac:spMkLst>
            <pc:docMk/>
            <pc:sldMk cId="909485508" sldId="382"/>
            <ac:spMk id="2" creationId="{EEBC6472-78F3-56DF-180C-A9C17AA0322F}"/>
          </ac:spMkLst>
        </pc:spChg>
        <pc:spChg chg="add mod">
          <ac:chgData name="Gil Keidar" userId="39bab330baa1541e" providerId="LiveId" clId="{C34B1AE7-ADC7-493B-9C27-8DBF5603B68C}" dt="2025-05-28T01:32:16.500" v="8114" actId="1076"/>
          <ac:spMkLst>
            <pc:docMk/>
            <pc:sldMk cId="909485508" sldId="382"/>
            <ac:spMk id="5" creationId="{84DC429A-E0C2-4418-6370-107A5F5D28AF}"/>
          </ac:spMkLst>
        </pc:spChg>
        <pc:graphicFrameChg chg="add mod modGraphic">
          <ac:chgData name="Gil Keidar" userId="39bab330baa1541e" providerId="LiveId" clId="{C34B1AE7-ADC7-493B-9C27-8DBF5603B68C}" dt="2025-05-28T01:33:18.879" v="8249" actId="20577"/>
          <ac:graphicFrameMkLst>
            <pc:docMk/>
            <pc:sldMk cId="909485508" sldId="382"/>
            <ac:graphicFrameMk id="3" creationId="{8EFB8DC3-5F2C-3AE0-F4A7-D9A8F2F6B926}"/>
          </ac:graphicFrameMkLst>
        </pc:graphicFrameChg>
        <pc:graphicFrameChg chg="modGraphic">
          <ac:chgData name="Gil Keidar" userId="39bab330baa1541e" providerId="LiveId" clId="{C34B1AE7-ADC7-493B-9C27-8DBF5603B68C}" dt="2025-05-28T01:31:25.769" v="8005" actId="20577"/>
          <ac:graphicFrameMkLst>
            <pc:docMk/>
            <pc:sldMk cId="909485508" sldId="382"/>
            <ac:graphicFrameMk id="4" creationId="{17BBF9AE-F7E6-A82E-BB48-7456BBABC0B4}"/>
          </ac:graphicFrameMkLst>
        </pc:graphicFrameChg>
        <pc:graphicFrameChg chg="del modGraphic">
          <ac:chgData name="Gil Keidar" userId="39bab330baa1541e" providerId="LiveId" clId="{C34B1AE7-ADC7-493B-9C27-8DBF5603B68C}" dt="2025-05-28T01:29:41.784" v="7760" actId="478"/>
          <ac:graphicFrameMkLst>
            <pc:docMk/>
            <pc:sldMk cId="909485508" sldId="382"/>
            <ac:graphicFrameMk id="6" creationId="{96351E8D-E810-4BBB-7B78-DF40826838B0}"/>
          </ac:graphicFrameMkLst>
        </pc:graphicFrameChg>
      </pc:sldChg>
      <pc:sldChg chg="modSp add mod">
        <pc:chgData name="Gil Keidar" userId="39bab330baa1541e" providerId="LiveId" clId="{C34B1AE7-ADC7-493B-9C27-8DBF5603B68C}" dt="2025-05-28T01:36:08.529" v="8583" actId="2164"/>
        <pc:sldMkLst>
          <pc:docMk/>
          <pc:sldMk cId="3108267799" sldId="383"/>
        </pc:sldMkLst>
        <pc:spChg chg="mod">
          <ac:chgData name="Gil Keidar" userId="39bab330baa1541e" providerId="LiveId" clId="{C34B1AE7-ADC7-493B-9C27-8DBF5603B68C}" dt="2025-05-28T01:33:39.723" v="8281" actId="20577"/>
          <ac:spMkLst>
            <pc:docMk/>
            <pc:sldMk cId="3108267799" sldId="383"/>
            <ac:spMk id="2" creationId="{5614F5B2-EFB3-5438-7A79-599AD0F58DAE}"/>
          </ac:spMkLst>
        </pc:spChg>
        <pc:graphicFrameChg chg="modGraphic">
          <ac:chgData name="Gil Keidar" userId="39bab330baa1541e" providerId="LiveId" clId="{C34B1AE7-ADC7-493B-9C27-8DBF5603B68C}" dt="2025-05-28T01:36:08.529" v="8583" actId="2164"/>
          <ac:graphicFrameMkLst>
            <pc:docMk/>
            <pc:sldMk cId="3108267799" sldId="383"/>
            <ac:graphicFrameMk id="3" creationId="{86C4048D-4A5D-4657-8F34-70059B7339DA}"/>
          </ac:graphicFrameMkLst>
        </pc:graphicFrameChg>
        <pc:graphicFrameChg chg="modGraphic">
          <ac:chgData name="Gil Keidar" userId="39bab330baa1541e" providerId="LiveId" clId="{C34B1AE7-ADC7-493B-9C27-8DBF5603B68C}" dt="2025-05-28T01:35:48.106" v="8522" actId="20577"/>
          <ac:graphicFrameMkLst>
            <pc:docMk/>
            <pc:sldMk cId="3108267799" sldId="383"/>
            <ac:graphicFrameMk id="4" creationId="{CCFF272E-A609-C499-FE80-C8EFFAEF09D3}"/>
          </ac:graphicFrameMkLst>
        </pc:graphicFrameChg>
      </pc:sldChg>
      <pc:sldChg chg="modSp add mod">
        <pc:chgData name="Gil Keidar" userId="39bab330baa1541e" providerId="LiveId" clId="{C34B1AE7-ADC7-493B-9C27-8DBF5603B68C}" dt="2025-05-28T01:37:21.483" v="8740" actId="20577"/>
        <pc:sldMkLst>
          <pc:docMk/>
          <pc:sldMk cId="17343652" sldId="384"/>
        </pc:sldMkLst>
        <pc:spChg chg="mod">
          <ac:chgData name="Gil Keidar" userId="39bab330baa1541e" providerId="LiveId" clId="{C34B1AE7-ADC7-493B-9C27-8DBF5603B68C}" dt="2025-05-28T01:36:16.486" v="8590" actId="20577"/>
          <ac:spMkLst>
            <pc:docMk/>
            <pc:sldMk cId="17343652" sldId="384"/>
            <ac:spMk id="2" creationId="{1E9D1D10-7372-EFEA-2EAE-33F0F6A5A6B7}"/>
          </ac:spMkLst>
        </pc:spChg>
        <pc:graphicFrameChg chg="modGraphic">
          <ac:chgData name="Gil Keidar" userId="39bab330baa1541e" providerId="LiveId" clId="{C34B1AE7-ADC7-493B-9C27-8DBF5603B68C}" dt="2025-05-28T01:37:21.483" v="8740" actId="20577"/>
          <ac:graphicFrameMkLst>
            <pc:docMk/>
            <pc:sldMk cId="17343652" sldId="384"/>
            <ac:graphicFrameMk id="3" creationId="{C56390C3-EDB7-B22A-B319-E25FD579AE2E}"/>
          </ac:graphicFrameMkLst>
        </pc:graphicFrameChg>
        <pc:graphicFrameChg chg="modGraphic">
          <ac:chgData name="Gil Keidar" userId="39bab330baa1541e" providerId="LiveId" clId="{C34B1AE7-ADC7-493B-9C27-8DBF5603B68C}" dt="2025-05-28T01:36:33.983" v="8637" actId="20577"/>
          <ac:graphicFrameMkLst>
            <pc:docMk/>
            <pc:sldMk cId="17343652" sldId="384"/>
            <ac:graphicFrameMk id="4" creationId="{953D278C-F257-7239-1517-818283E73EDA}"/>
          </ac:graphicFrameMkLst>
        </pc:graphicFrameChg>
      </pc:sldChg>
      <pc:sldChg chg="modSp add mod">
        <pc:chgData name="Gil Keidar" userId="39bab330baa1541e" providerId="LiveId" clId="{C34B1AE7-ADC7-493B-9C27-8DBF5603B68C}" dt="2025-05-28T02:21:38.648" v="11151" actId="20577"/>
        <pc:sldMkLst>
          <pc:docMk/>
          <pc:sldMk cId="2422697180" sldId="385"/>
        </pc:sldMkLst>
        <pc:spChg chg="mod">
          <ac:chgData name="Gil Keidar" userId="39bab330baa1541e" providerId="LiveId" clId="{C34B1AE7-ADC7-493B-9C27-8DBF5603B68C}" dt="2025-05-28T01:37:49.139" v="8759" actId="20577"/>
          <ac:spMkLst>
            <pc:docMk/>
            <pc:sldMk cId="2422697180" sldId="385"/>
            <ac:spMk id="2" creationId="{87689E94-623D-4B0F-018D-DCD18BEF0409}"/>
          </ac:spMkLst>
        </pc:spChg>
        <pc:graphicFrameChg chg="mod modGraphic">
          <ac:chgData name="Gil Keidar" userId="39bab330baa1541e" providerId="LiveId" clId="{C34B1AE7-ADC7-493B-9C27-8DBF5603B68C}" dt="2025-05-28T02:20:25.501" v="11014" actId="14734"/>
          <ac:graphicFrameMkLst>
            <pc:docMk/>
            <pc:sldMk cId="2422697180" sldId="385"/>
            <ac:graphicFrameMk id="3" creationId="{76219FE5-7248-1B6A-6FA2-C9E4EB8F9B94}"/>
          </ac:graphicFrameMkLst>
        </pc:graphicFrameChg>
        <pc:graphicFrameChg chg="modGraphic">
          <ac:chgData name="Gil Keidar" userId="39bab330baa1541e" providerId="LiveId" clId="{C34B1AE7-ADC7-493B-9C27-8DBF5603B68C}" dt="2025-05-28T02:21:38.648" v="11151" actId="20577"/>
          <ac:graphicFrameMkLst>
            <pc:docMk/>
            <pc:sldMk cId="2422697180" sldId="385"/>
            <ac:graphicFrameMk id="4" creationId="{AEEB25D3-1867-8BC2-3CA0-A87C19E148D9}"/>
          </ac:graphicFrameMkLst>
        </pc:graphicFrameChg>
      </pc:sldChg>
      <pc:sldChg chg="modSp add mod">
        <pc:chgData name="Gil Keidar" userId="39bab330baa1541e" providerId="LiveId" clId="{C34B1AE7-ADC7-493B-9C27-8DBF5603B68C}" dt="2025-05-28T02:17:34.519" v="10666" actId="20577"/>
        <pc:sldMkLst>
          <pc:docMk/>
          <pc:sldMk cId="2730212268" sldId="386"/>
        </pc:sldMkLst>
        <pc:spChg chg="mod">
          <ac:chgData name="Gil Keidar" userId="39bab330baa1541e" providerId="LiveId" clId="{C34B1AE7-ADC7-493B-9C27-8DBF5603B68C}" dt="2025-05-28T01:43:41.668" v="9428" actId="20577"/>
          <ac:spMkLst>
            <pc:docMk/>
            <pc:sldMk cId="2730212268" sldId="386"/>
            <ac:spMk id="2" creationId="{66E57238-6417-3A69-BC97-3F33B5552D19}"/>
          </ac:spMkLst>
        </pc:spChg>
        <pc:spChg chg="mod">
          <ac:chgData name="Gil Keidar" userId="39bab330baa1541e" providerId="LiveId" clId="{C34B1AE7-ADC7-493B-9C27-8DBF5603B68C}" dt="2025-05-28T01:44:37.005" v="9729" actId="20577"/>
          <ac:spMkLst>
            <pc:docMk/>
            <pc:sldMk cId="2730212268" sldId="386"/>
            <ac:spMk id="3" creationId="{A869CF88-50A4-1388-375E-99AA36E862E3}"/>
          </ac:spMkLst>
        </pc:spChg>
        <pc:spChg chg="mod">
          <ac:chgData name="Gil Keidar" userId="39bab330baa1541e" providerId="LiveId" clId="{C34B1AE7-ADC7-493B-9C27-8DBF5603B68C}" dt="2025-05-28T02:16:38.470" v="10591" actId="20577"/>
          <ac:spMkLst>
            <pc:docMk/>
            <pc:sldMk cId="2730212268" sldId="386"/>
            <ac:spMk id="4" creationId="{41DC02A9-C9D8-0467-07CA-41D6A1980554}"/>
          </ac:spMkLst>
        </pc:spChg>
        <pc:spChg chg="mod">
          <ac:chgData name="Gil Keidar" userId="39bab330baa1541e" providerId="LiveId" clId="{C34B1AE7-ADC7-493B-9C27-8DBF5603B68C}" dt="2025-05-28T02:13:52.047" v="10379" actId="20577"/>
          <ac:spMkLst>
            <pc:docMk/>
            <pc:sldMk cId="2730212268" sldId="386"/>
            <ac:spMk id="5" creationId="{08C7543C-F6BD-A5D2-F3D8-ED4DF0F88407}"/>
          </ac:spMkLst>
        </pc:spChg>
        <pc:graphicFrameChg chg="mod modGraphic">
          <ac:chgData name="Gil Keidar" userId="39bab330baa1541e" providerId="LiveId" clId="{C34B1AE7-ADC7-493B-9C27-8DBF5603B68C}" dt="2025-05-28T02:17:34.519" v="10666" actId="20577"/>
          <ac:graphicFrameMkLst>
            <pc:docMk/>
            <pc:sldMk cId="2730212268" sldId="386"/>
            <ac:graphicFrameMk id="6" creationId="{884358B2-A174-B944-6A75-80775B531B91}"/>
          </ac:graphicFrameMkLst>
        </pc:graphicFrameChg>
      </pc:sldChg>
      <pc:sldChg chg="modSp add mod">
        <pc:chgData name="Gil Keidar" userId="39bab330baa1541e" providerId="LiveId" clId="{C34B1AE7-ADC7-493B-9C27-8DBF5603B68C}" dt="2025-05-28T02:35:09.116" v="11657" actId="20577"/>
        <pc:sldMkLst>
          <pc:docMk/>
          <pc:sldMk cId="768046418" sldId="387"/>
        </pc:sldMkLst>
        <pc:spChg chg="mod">
          <ac:chgData name="Gil Keidar" userId="39bab330baa1541e" providerId="LiveId" clId="{C34B1AE7-ADC7-493B-9C27-8DBF5603B68C}" dt="2025-05-28T02:20:47.805" v="11027" actId="20577"/>
          <ac:spMkLst>
            <pc:docMk/>
            <pc:sldMk cId="768046418" sldId="387"/>
            <ac:spMk id="2" creationId="{031873F6-75B2-AA93-C534-79052E44159E}"/>
          </ac:spMkLst>
        </pc:spChg>
        <pc:graphicFrameChg chg="modGraphic">
          <ac:chgData name="Gil Keidar" userId="39bab330baa1541e" providerId="LiveId" clId="{C34B1AE7-ADC7-493B-9C27-8DBF5603B68C}" dt="2025-05-28T02:34:42.821" v="11618" actId="2164"/>
          <ac:graphicFrameMkLst>
            <pc:docMk/>
            <pc:sldMk cId="768046418" sldId="387"/>
            <ac:graphicFrameMk id="3" creationId="{70BC163C-2C47-72BC-39CE-4D8D5D71AEA0}"/>
          </ac:graphicFrameMkLst>
        </pc:graphicFrameChg>
        <pc:graphicFrameChg chg="modGraphic">
          <ac:chgData name="Gil Keidar" userId="39bab330baa1541e" providerId="LiveId" clId="{C34B1AE7-ADC7-493B-9C27-8DBF5603B68C}" dt="2025-05-28T02:35:09.116" v="11657" actId="20577"/>
          <ac:graphicFrameMkLst>
            <pc:docMk/>
            <pc:sldMk cId="768046418" sldId="387"/>
            <ac:graphicFrameMk id="4" creationId="{2F41FD6F-A015-4B14-A7BD-49763C85E97B}"/>
          </ac:graphicFrameMkLst>
        </pc:graphicFrameChg>
      </pc:sldChg>
      <pc:sldChg chg="addSp modSp new mod">
        <pc:chgData name="Gil Keidar" userId="39bab330baa1541e" providerId="LiveId" clId="{C34B1AE7-ADC7-493B-9C27-8DBF5603B68C}" dt="2025-05-28T19:28:57.940" v="13496" actId="20577"/>
        <pc:sldMkLst>
          <pc:docMk/>
          <pc:sldMk cId="3700056287" sldId="388"/>
        </pc:sldMkLst>
        <pc:spChg chg="mod">
          <ac:chgData name="Gil Keidar" userId="39bab330baa1541e" providerId="LiveId" clId="{C34B1AE7-ADC7-493B-9C27-8DBF5603B68C}" dt="2025-05-28T19:24:19.541" v="13214" actId="3064"/>
          <ac:spMkLst>
            <pc:docMk/>
            <pc:sldMk cId="3700056287" sldId="388"/>
            <ac:spMk id="2" creationId="{F6C5802C-F942-54F9-74C1-936CC4CC8166}"/>
          </ac:spMkLst>
        </pc:spChg>
        <pc:spChg chg="add mod">
          <ac:chgData name="Gil Keidar" userId="39bab330baa1541e" providerId="LiveId" clId="{C34B1AE7-ADC7-493B-9C27-8DBF5603B68C}" dt="2025-05-28T19:26:40.235" v="13268" actId="1076"/>
          <ac:spMkLst>
            <pc:docMk/>
            <pc:sldMk cId="3700056287" sldId="388"/>
            <ac:spMk id="4" creationId="{F2FB76A1-7E8A-53DA-2BAB-A6ACDF7E3824}"/>
          </ac:spMkLst>
        </pc:spChg>
        <pc:spChg chg="add mod">
          <ac:chgData name="Gil Keidar" userId="39bab330baa1541e" providerId="LiveId" clId="{C34B1AE7-ADC7-493B-9C27-8DBF5603B68C}" dt="2025-05-28T19:27:05.178" v="13326" actId="14100"/>
          <ac:spMkLst>
            <pc:docMk/>
            <pc:sldMk cId="3700056287" sldId="388"/>
            <ac:spMk id="6" creationId="{20F25B92-C322-E92B-3F5B-73DB3330DFBD}"/>
          </ac:spMkLst>
        </pc:spChg>
        <pc:spChg chg="add mod">
          <ac:chgData name="Gil Keidar" userId="39bab330baa1541e" providerId="LiveId" clId="{C34B1AE7-ADC7-493B-9C27-8DBF5603B68C}" dt="2025-05-28T19:28:57.940" v="13496" actId="20577"/>
          <ac:spMkLst>
            <pc:docMk/>
            <pc:sldMk cId="3700056287" sldId="388"/>
            <ac:spMk id="8" creationId="{FD36C016-1681-BB66-12BB-CEBF7695B1E1}"/>
          </ac:spMkLst>
        </pc:spChg>
        <pc:spChg chg="add mod">
          <ac:chgData name="Gil Keidar" userId="39bab330baa1541e" providerId="LiveId" clId="{C34B1AE7-ADC7-493B-9C27-8DBF5603B68C}" dt="2025-05-28T19:28:17.549" v="13481" actId="20577"/>
          <ac:spMkLst>
            <pc:docMk/>
            <pc:sldMk cId="3700056287" sldId="388"/>
            <ac:spMk id="10" creationId="{DB918703-F60A-0B3E-1CD0-1450B8E1C381}"/>
          </ac:spMkLst>
        </pc:spChg>
        <pc:spChg chg="add mod">
          <ac:chgData name="Gil Keidar" userId="39bab330baa1541e" providerId="LiveId" clId="{C34B1AE7-ADC7-493B-9C27-8DBF5603B68C}" dt="2025-05-28T19:28:14.585" v="13473" actId="20577"/>
          <ac:spMkLst>
            <pc:docMk/>
            <pc:sldMk cId="3700056287" sldId="388"/>
            <ac:spMk id="12" creationId="{B18F59D4-0539-8FF3-9E44-D183F823FFAE}"/>
          </ac:spMkLst>
        </pc:spChg>
        <pc:spChg chg="add mod">
          <ac:chgData name="Gil Keidar" userId="39bab330baa1541e" providerId="LiveId" clId="{C34B1AE7-ADC7-493B-9C27-8DBF5603B68C}" dt="2025-05-28T19:28:11.366" v="13463" actId="14100"/>
          <ac:spMkLst>
            <pc:docMk/>
            <pc:sldMk cId="3700056287" sldId="388"/>
            <ac:spMk id="14" creationId="{3D4D80DF-1035-FD15-6BAB-F80E6E869BB8}"/>
          </ac:spMkLst>
        </pc:spChg>
        <pc:graphicFrameChg chg="add mod modGraphic">
          <ac:chgData name="Gil Keidar" userId="39bab330baa1541e" providerId="LiveId" clId="{C34B1AE7-ADC7-493B-9C27-8DBF5603B68C}" dt="2025-05-28T19:26:40.235" v="13268" actId="1076"/>
          <ac:graphicFrameMkLst>
            <pc:docMk/>
            <pc:sldMk cId="3700056287" sldId="388"/>
            <ac:graphicFrameMk id="3" creationId="{04EE46AF-8843-DCF0-6E80-572B8DCEAEE6}"/>
          </ac:graphicFrameMkLst>
        </pc:graphicFrameChg>
        <pc:graphicFrameChg chg="add mod modGraphic">
          <ac:chgData name="Gil Keidar" userId="39bab330baa1541e" providerId="LiveId" clId="{C34B1AE7-ADC7-493B-9C27-8DBF5603B68C}" dt="2025-05-28T19:26:40.235" v="13268" actId="1076"/>
          <ac:graphicFrameMkLst>
            <pc:docMk/>
            <pc:sldMk cId="3700056287" sldId="388"/>
            <ac:graphicFrameMk id="5" creationId="{4E802FAE-93BB-B199-1864-CDEF8F7052B7}"/>
          </ac:graphicFrameMkLst>
        </pc:graphicFrameChg>
        <pc:graphicFrameChg chg="add mod">
          <ac:chgData name="Gil Keidar" userId="39bab330baa1541e" providerId="LiveId" clId="{C34B1AE7-ADC7-493B-9C27-8DBF5603B68C}" dt="2025-05-28T19:25:57.323" v="13260" actId="1076"/>
          <ac:graphicFrameMkLst>
            <pc:docMk/>
            <pc:sldMk cId="3700056287" sldId="388"/>
            <ac:graphicFrameMk id="7" creationId="{865F6387-ABB4-D80F-7D7B-EE8C95137864}"/>
          </ac:graphicFrameMkLst>
        </pc:graphicFrameChg>
        <pc:graphicFrameChg chg="add mod modGraphic">
          <ac:chgData name="Gil Keidar" userId="39bab330baa1541e" providerId="LiveId" clId="{C34B1AE7-ADC7-493B-9C27-8DBF5603B68C}" dt="2025-05-28T19:26:40.235" v="13268" actId="1076"/>
          <ac:graphicFrameMkLst>
            <pc:docMk/>
            <pc:sldMk cId="3700056287" sldId="388"/>
            <ac:graphicFrameMk id="9" creationId="{815D0550-F330-BDBE-1DDF-D143918F81FC}"/>
          </ac:graphicFrameMkLst>
        </pc:graphicFrameChg>
        <pc:graphicFrameChg chg="add mod">
          <ac:chgData name="Gil Keidar" userId="39bab330baa1541e" providerId="LiveId" clId="{C34B1AE7-ADC7-493B-9C27-8DBF5603B68C}" dt="2025-05-28T19:26:08.281" v="13264" actId="1076"/>
          <ac:graphicFrameMkLst>
            <pc:docMk/>
            <pc:sldMk cId="3700056287" sldId="388"/>
            <ac:graphicFrameMk id="11" creationId="{3153155B-D72E-749F-2EE5-67F51953F908}"/>
          </ac:graphicFrameMkLst>
        </pc:graphicFrameChg>
        <pc:graphicFrameChg chg="add mod modGraphic">
          <ac:chgData name="Gil Keidar" userId="39bab330baa1541e" providerId="LiveId" clId="{C34B1AE7-ADC7-493B-9C27-8DBF5603B68C}" dt="2025-05-28T19:26:40.235" v="13268" actId="1076"/>
          <ac:graphicFrameMkLst>
            <pc:docMk/>
            <pc:sldMk cId="3700056287" sldId="388"/>
            <ac:graphicFrameMk id="13" creationId="{7F783F9E-5CDE-3538-7290-72961856D31D}"/>
          </ac:graphicFrameMkLst>
        </pc:graphicFrameChg>
      </pc:sldChg>
      <pc:sldChg chg="addSp delSp modSp new mod">
        <pc:chgData name="Gil Keidar" userId="39bab330baa1541e" providerId="LiveId" clId="{C34B1AE7-ADC7-493B-9C27-8DBF5603B68C}" dt="2025-05-28T20:03:50.620" v="15103" actId="20577"/>
        <pc:sldMkLst>
          <pc:docMk/>
          <pc:sldMk cId="446998153" sldId="389"/>
        </pc:sldMkLst>
        <pc:spChg chg="mod">
          <ac:chgData name="Gil Keidar" userId="39bab330baa1541e" providerId="LiveId" clId="{C34B1AE7-ADC7-493B-9C27-8DBF5603B68C}" dt="2025-05-28T19:42:21.459" v="13525" actId="20577"/>
          <ac:spMkLst>
            <pc:docMk/>
            <pc:sldMk cId="446998153" sldId="389"/>
            <ac:spMk id="2" creationId="{A4E310AF-C2F7-F904-8982-9EF5028E3DA4}"/>
          </ac:spMkLst>
        </pc:spChg>
        <pc:spChg chg="add mod">
          <ac:chgData name="Gil Keidar" userId="39bab330baa1541e" providerId="LiveId" clId="{C34B1AE7-ADC7-493B-9C27-8DBF5603B68C}" dt="2025-05-28T19:50:35.887" v="13733" actId="1076"/>
          <ac:spMkLst>
            <pc:docMk/>
            <pc:sldMk cId="446998153" sldId="389"/>
            <ac:spMk id="5" creationId="{F25FD756-0733-1E2D-D8A6-5FFBC32D31B4}"/>
          </ac:spMkLst>
        </pc:spChg>
        <pc:spChg chg="add mod">
          <ac:chgData name="Gil Keidar" userId="39bab330baa1541e" providerId="LiveId" clId="{C34B1AE7-ADC7-493B-9C27-8DBF5603B68C}" dt="2025-05-28T19:50:33.858" v="13732" actId="1076"/>
          <ac:spMkLst>
            <pc:docMk/>
            <pc:sldMk cId="446998153" sldId="389"/>
            <ac:spMk id="6" creationId="{F43C1AE6-74F9-6277-AC82-95630E8D2FE9}"/>
          </ac:spMkLst>
        </pc:spChg>
        <pc:spChg chg="add mod">
          <ac:chgData name="Gil Keidar" userId="39bab330baa1541e" providerId="LiveId" clId="{C34B1AE7-ADC7-493B-9C27-8DBF5603B68C}" dt="2025-05-28T19:50:38.701" v="13734" actId="1076"/>
          <ac:spMkLst>
            <pc:docMk/>
            <pc:sldMk cId="446998153" sldId="389"/>
            <ac:spMk id="13" creationId="{B8CD6510-AF09-7826-9275-DD158DB449D9}"/>
          </ac:spMkLst>
        </pc:spChg>
        <pc:spChg chg="add mod">
          <ac:chgData name="Gil Keidar" userId="39bab330baa1541e" providerId="LiveId" clId="{C34B1AE7-ADC7-493B-9C27-8DBF5603B68C}" dt="2025-05-28T20:03:50.620" v="15103" actId="20577"/>
          <ac:spMkLst>
            <pc:docMk/>
            <pc:sldMk cId="446998153" sldId="389"/>
            <ac:spMk id="22" creationId="{F1A80535-7873-B7BA-A0AA-FAC07DA290A2}"/>
          </ac:spMkLst>
        </pc:spChg>
        <pc:spChg chg="add mod">
          <ac:chgData name="Gil Keidar" userId="39bab330baa1541e" providerId="LiveId" clId="{C34B1AE7-ADC7-493B-9C27-8DBF5603B68C}" dt="2025-05-28T20:01:31.028" v="14676" actId="207"/>
          <ac:spMkLst>
            <pc:docMk/>
            <pc:sldMk cId="446998153" sldId="389"/>
            <ac:spMk id="23" creationId="{F941DABB-7083-6112-3702-DEE7F74DC2A7}"/>
          </ac:spMkLst>
        </pc:spChg>
        <pc:graphicFrameChg chg="add del mod">
          <ac:chgData name="Gil Keidar" userId="39bab330baa1541e" providerId="LiveId" clId="{C34B1AE7-ADC7-493B-9C27-8DBF5603B68C}" dt="2025-05-28T19:42:55.975" v="13528" actId="478"/>
          <ac:graphicFrameMkLst>
            <pc:docMk/>
            <pc:sldMk cId="446998153" sldId="389"/>
            <ac:graphicFrameMk id="3" creationId="{5E20A8A0-9F8F-AE18-A3D8-FF0BB4BD26F8}"/>
          </ac:graphicFrameMkLst>
        </pc:graphicFrameChg>
        <pc:graphicFrameChg chg="add mod modGraphic">
          <ac:chgData name="Gil Keidar" userId="39bab330baa1541e" providerId="LiveId" clId="{C34B1AE7-ADC7-493B-9C27-8DBF5603B68C}" dt="2025-05-28T19:57:08.825" v="14017" actId="2165"/>
          <ac:graphicFrameMkLst>
            <pc:docMk/>
            <pc:sldMk cId="446998153" sldId="389"/>
            <ac:graphicFrameMk id="4" creationId="{3497AD91-9B73-3B63-B08A-109723F48429}"/>
          </ac:graphicFrameMkLst>
        </pc:graphicFrameChg>
        <pc:cxnChg chg="add mod">
          <ac:chgData name="Gil Keidar" userId="39bab330baa1541e" providerId="LiveId" clId="{C34B1AE7-ADC7-493B-9C27-8DBF5603B68C}" dt="2025-05-28T19:50:35.887" v="13733" actId="1076"/>
          <ac:cxnSpMkLst>
            <pc:docMk/>
            <pc:sldMk cId="446998153" sldId="389"/>
            <ac:cxnSpMk id="8" creationId="{86421354-07D2-AC96-83F7-B7DD2800CC2F}"/>
          </ac:cxnSpMkLst>
        </pc:cxnChg>
        <pc:cxnChg chg="add mod">
          <ac:chgData name="Gil Keidar" userId="39bab330baa1541e" providerId="LiveId" clId="{C34B1AE7-ADC7-493B-9C27-8DBF5603B68C}" dt="2025-05-28T19:50:38.701" v="13734" actId="1076"/>
          <ac:cxnSpMkLst>
            <pc:docMk/>
            <pc:sldMk cId="446998153" sldId="389"/>
            <ac:cxnSpMk id="10" creationId="{B498D84C-79DC-C012-7D33-336AE8AA98CB}"/>
          </ac:cxnSpMkLst>
        </pc:cxnChg>
      </pc:sldChg>
    </pc:docChg>
  </pc:docChgLst>
  <pc:docChgLst>
    <pc:chgData name="Ron Keidar" userId="bd522e22234dfd79" providerId="LiveId" clId="{834D198D-FE0F-4E0A-A057-268A858F1B5E}"/>
    <pc:docChg chg="undo redo custSel addSld delSld modSld sldOrd addSection modSection">
      <pc:chgData name="Ron Keidar" userId="bd522e22234dfd79" providerId="LiveId" clId="{834D198D-FE0F-4E0A-A057-268A858F1B5E}" dt="2024-09-08T22:11:46.971" v="9791"/>
      <pc:docMkLst>
        <pc:docMk/>
      </pc:docMkLst>
      <pc:sldChg chg="modSp mod">
        <pc:chgData name="Ron Keidar" userId="bd522e22234dfd79" providerId="LiveId" clId="{834D198D-FE0F-4E0A-A057-268A858F1B5E}" dt="2024-07-30T03:51:09.522" v="3" actId="404"/>
        <pc:sldMkLst>
          <pc:docMk/>
          <pc:sldMk cId="3352378055" sldId="277"/>
        </pc:sldMkLst>
      </pc:sldChg>
      <pc:sldChg chg="modSp mod">
        <pc:chgData name="Ron Keidar" userId="bd522e22234dfd79" providerId="LiveId" clId="{834D198D-FE0F-4E0A-A057-268A858F1B5E}" dt="2024-07-30T04:02:21.923" v="21" actId="404"/>
        <pc:sldMkLst>
          <pc:docMk/>
          <pc:sldMk cId="393411332" sldId="279"/>
        </pc:sldMkLst>
      </pc:sldChg>
      <pc:sldChg chg="addSp modSp mod ord">
        <pc:chgData name="Ron Keidar" userId="bd522e22234dfd79" providerId="LiveId" clId="{834D198D-FE0F-4E0A-A057-268A858F1B5E}" dt="2024-09-07T00:07:15" v="6404" actId="20577"/>
        <pc:sldMkLst>
          <pc:docMk/>
          <pc:sldMk cId="2691707959" sldId="317"/>
        </pc:sldMkLst>
      </pc:sldChg>
      <pc:sldChg chg="addSp delSp modSp mod">
        <pc:chgData name="Ron Keidar" userId="bd522e22234dfd79" providerId="LiveId" clId="{834D198D-FE0F-4E0A-A057-268A858F1B5E}" dt="2024-09-06T23:09:10.654" v="5742" actId="1038"/>
        <pc:sldMkLst>
          <pc:docMk/>
          <pc:sldMk cId="1956831080" sldId="318"/>
        </pc:sldMkLst>
      </pc:sldChg>
      <pc:sldChg chg="modSp mod">
        <pc:chgData name="Ron Keidar" userId="bd522e22234dfd79" providerId="LiveId" clId="{834D198D-FE0F-4E0A-A057-268A858F1B5E}" dt="2024-09-08T19:19:10.413" v="9701"/>
        <pc:sldMkLst>
          <pc:docMk/>
          <pc:sldMk cId="3889636394" sldId="319"/>
        </pc:sldMkLst>
      </pc:sldChg>
      <pc:sldChg chg="delSp modSp mod">
        <pc:chgData name="Ron Keidar" userId="bd522e22234dfd79" providerId="LiveId" clId="{834D198D-FE0F-4E0A-A057-268A858F1B5E}" dt="2024-09-08T19:20:15.076" v="9704" actId="3064"/>
        <pc:sldMkLst>
          <pc:docMk/>
          <pc:sldMk cId="1661920262" sldId="322"/>
        </pc:sldMkLst>
      </pc:sldChg>
      <pc:sldChg chg="addSp delSp modSp mod">
        <pc:chgData name="Ron Keidar" userId="bd522e22234dfd79" providerId="LiveId" clId="{834D198D-FE0F-4E0A-A057-268A858F1B5E}" dt="2024-09-08T21:55:49.588" v="9777"/>
        <pc:sldMkLst>
          <pc:docMk/>
          <pc:sldMk cId="3127032368" sldId="323"/>
        </pc:sldMkLst>
      </pc:sldChg>
      <pc:sldChg chg="addSp modSp mod">
        <pc:chgData name="Ron Keidar" userId="bd522e22234dfd79" providerId="LiveId" clId="{834D198D-FE0F-4E0A-A057-268A858F1B5E}" dt="2024-09-08T22:08:48.479" v="9790"/>
        <pc:sldMkLst>
          <pc:docMk/>
          <pc:sldMk cId="3330304884" sldId="324"/>
        </pc:sldMkLst>
      </pc:sldChg>
      <pc:sldChg chg="addSp delSp modSp del mod modShow">
        <pc:chgData name="Ron Keidar" userId="bd522e22234dfd79" providerId="LiveId" clId="{834D198D-FE0F-4E0A-A057-268A858F1B5E}" dt="2024-08-31T04:25:05.634" v="4004" actId="47"/>
        <pc:sldMkLst>
          <pc:docMk/>
          <pc:sldMk cId="2888767004" sldId="325"/>
        </pc:sldMkLst>
      </pc:sldChg>
      <pc:sldChg chg="addSp modSp mod">
        <pc:chgData name="Ron Keidar" userId="bd522e22234dfd79" providerId="LiveId" clId="{834D198D-FE0F-4E0A-A057-268A858F1B5E}" dt="2024-08-31T21:17:13.434" v="4673" actId="1076"/>
        <pc:sldMkLst>
          <pc:docMk/>
          <pc:sldMk cId="3913557010" sldId="326"/>
        </pc:sldMkLst>
      </pc:sldChg>
      <pc:sldChg chg="addSp delSp modSp mod">
        <pc:chgData name="Ron Keidar" userId="bd522e22234dfd79" providerId="LiveId" clId="{834D198D-FE0F-4E0A-A057-268A858F1B5E}" dt="2024-08-31T21:20:28.717" v="4748" actId="166"/>
        <pc:sldMkLst>
          <pc:docMk/>
          <pc:sldMk cId="2618883436" sldId="327"/>
        </pc:sldMkLst>
      </pc:sldChg>
      <pc:sldChg chg="modSp mod">
        <pc:chgData name="Ron Keidar" userId="bd522e22234dfd79" providerId="LiveId" clId="{834D198D-FE0F-4E0A-A057-268A858F1B5E}" dt="2024-08-31T20:53:23.474" v="4293" actId="1038"/>
        <pc:sldMkLst>
          <pc:docMk/>
          <pc:sldMk cId="436059809" sldId="328"/>
        </pc:sldMkLst>
      </pc:sldChg>
      <pc:sldChg chg="del">
        <pc:chgData name="Ron Keidar" userId="bd522e22234dfd79" providerId="LiveId" clId="{834D198D-FE0F-4E0A-A057-268A858F1B5E}" dt="2024-07-30T03:40:26.226" v="1" actId="47"/>
        <pc:sldMkLst>
          <pc:docMk/>
          <pc:sldMk cId="1745588057" sldId="329"/>
        </pc:sldMkLst>
      </pc:sldChg>
      <pc:sldChg chg="addSp delSp modSp mod ord">
        <pc:chgData name="Ron Keidar" userId="bd522e22234dfd79" providerId="LiveId" clId="{834D198D-FE0F-4E0A-A057-268A858F1B5E}" dt="2024-09-08T21:56:16.538" v="9780" actId="1076"/>
        <pc:sldMkLst>
          <pc:docMk/>
          <pc:sldMk cId="3265224847" sldId="330"/>
        </pc:sldMkLst>
      </pc:sldChg>
      <pc:sldChg chg="addSp delSp modSp add mod ord">
        <pc:chgData name="Ron Keidar" userId="bd522e22234dfd79" providerId="LiveId" clId="{834D198D-FE0F-4E0A-A057-268A858F1B5E}" dt="2024-09-08T22:03:01.144" v="9786"/>
        <pc:sldMkLst>
          <pc:docMk/>
          <pc:sldMk cId="3086040248" sldId="331"/>
        </pc:sldMkLst>
      </pc:sldChg>
      <pc:sldChg chg="modSp add del mod">
        <pc:chgData name="Ron Keidar" userId="bd522e22234dfd79" providerId="LiveId" clId="{834D198D-FE0F-4E0A-A057-268A858F1B5E}" dt="2024-07-30T04:38:40.463" v="42" actId="47"/>
        <pc:sldMkLst>
          <pc:docMk/>
          <pc:sldMk cId="3403092251" sldId="332"/>
        </pc:sldMkLst>
      </pc:sldChg>
      <pc:sldChg chg="modSp add mod">
        <pc:chgData name="Ron Keidar" userId="bd522e22234dfd79" providerId="LiveId" clId="{834D198D-FE0F-4E0A-A057-268A858F1B5E}" dt="2024-08-29T19:03:59.195" v="2593" actId="20577"/>
        <pc:sldMkLst>
          <pc:docMk/>
          <pc:sldMk cId="1186552312" sldId="333"/>
        </pc:sldMkLst>
      </pc:sldChg>
      <pc:sldChg chg="addSp modSp add mod">
        <pc:chgData name="Ron Keidar" userId="bd522e22234dfd79" providerId="LiveId" clId="{834D198D-FE0F-4E0A-A057-268A858F1B5E}" dt="2024-08-29T03:14:42.932" v="1321" actId="20577"/>
        <pc:sldMkLst>
          <pc:docMk/>
          <pc:sldMk cId="2167098067" sldId="334"/>
        </pc:sldMkLst>
      </pc:sldChg>
      <pc:sldChg chg="addSp modSp add mod">
        <pc:chgData name="Ron Keidar" userId="bd522e22234dfd79" providerId="LiveId" clId="{834D198D-FE0F-4E0A-A057-268A858F1B5E}" dt="2024-08-29T03:14:33.299" v="1314" actId="20577"/>
        <pc:sldMkLst>
          <pc:docMk/>
          <pc:sldMk cId="1880776997" sldId="335"/>
        </pc:sldMkLst>
      </pc:sldChg>
      <pc:sldChg chg="modSp add mod ord">
        <pc:chgData name="Ron Keidar" userId="bd522e22234dfd79" providerId="LiveId" clId="{834D198D-FE0F-4E0A-A057-268A858F1B5E}" dt="2024-07-30T04:42:34.287" v="174" actId="20577"/>
        <pc:sldMkLst>
          <pc:docMk/>
          <pc:sldMk cId="2728755570" sldId="336"/>
        </pc:sldMkLst>
      </pc:sldChg>
      <pc:sldChg chg="addSp delSp modSp add mod modNotesTx">
        <pc:chgData name="Ron Keidar" userId="bd522e22234dfd79" providerId="LiveId" clId="{834D198D-FE0F-4E0A-A057-268A858F1B5E}" dt="2024-08-29T03:16:39.318" v="1370" actId="20577"/>
        <pc:sldMkLst>
          <pc:docMk/>
          <pc:sldMk cId="1649857931" sldId="337"/>
        </pc:sldMkLst>
      </pc:sldChg>
      <pc:sldChg chg="addSp modSp add mod">
        <pc:chgData name="Ron Keidar" userId="bd522e22234dfd79" providerId="LiveId" clId="{834D198D-FE0F-4E0A-A057-268A858F1B5E}" dt="2024-08-29T03:17:22.698" v="1381" actId="20577"/>
        <pc:sldMkLst>
          <pc:docMk/>
          <pc:sldMk cId="3376200829" sldId="338"/>
        </pc:sldMkLst>
      </pc:sldChg>
      <pc:sldChg chg="addSp modSp add mod">
        <pc:chgData name="Ron Keidar" userId="bd522e22234dfd79" providerId="LiveId" clId="{834D198D-FE0F-4E0A-A057-268A858F1B5E}" dt="2024-08-29T03:17:46.013" v="1386" actId="20577"/>
        <pc:sldMkLst>
          <pc:docMk/>
          <pc:sldMk cId="500000336" sldId="339"/>
        </pc:sldMkLst>
      </pc:sldChg>
      <pc:sldChg chg="addSp modSp add mod">
        <pc:chgData name="Ron Keidar" userId="bd522e22234dfd79" providerId="LiveId" clId="{834D198D-FE0F-4E0A-A057-268A858F1B5E}" dt="2024-08-29T03:18:10.222" v="1390" actId="14100"/>
        <pc:sldMkLst>
          <pc:docMk/>
          <pc:sldMk cId="29965533" sldId="340"/>
        </pc:sldMkLst>
      </pc:sldChg>
      <pc:sldChg chg="addSp modSp add mod">
        <pc:chgData name="Ron Keidar" userId="bd522e22234dfd79" providerId="LiveId" clId="{834D198D-FE0F-4E0A-A057-268A858F1B5E}" dt="2024-08-29T03:18:45.280" v="1394" actId="20577"/>
        <pc:sldMkLst>
          <pc:docMk/>
          <pc:sldMk cId="1979430254" sldId="341"/>
        </pc:sldMkLst>
      </pc:sldChg>
      <pc:sldChg chg="addSp modSp add mod">
        <pc:chgData name="Ron Keidar" userId="bd522e22234dfd79" providerId="LiveId" clId="{834D198D-FE0F-4E0A-A057-268A858F1B5E}" dt="2024-08-29T03:18:55.573" v="1398" actId="20577"/>
        <pc:sldMkLst>
          <pc:docMk/>
          <pc:sldMk cId="2243852184" sldId="342"/>
        </pc:sldMkLst>
      </pc:sldChg>
      <pc:sldChg chg="addSp delSp modSp add mod">
        <pc:chgData name="Ron Keidar" userId="bd522e22234dfd79" providerId="LiveId" clId="{834D198D-FE0F-4E0A-A057-268A858F1B5E}" dt="2024-09-06T23:33:17.372" v="5953" actId="207"/>
        <pc:sldMkLst>
          <pc:docMk/>
          <pc:sldMk cId="2314610783" sldId="343"/>
        </pc:sldMkLst>
      </pc:sldChg>
      <pc:sldChg chg="addSp modSp add mod">
        <pc:chgData name="Ron Keidar" userId="bd522e22234dfd79" providerId="LiveId" clId="{834D198D-FE0F-4E0A-A057-268A858F1B5E}" dt="2024-08-29T03:19:57.213" v="1414" actId="20577"/>
        <pc:sldMkLst>
          <pc:docMk/>
          <pc:sldMk cId="1554110073" sldId="344"/>
        </pc:sldMkLst>
      </pc:sldChg>
      <pc:sldChg chg="addSp modSp add mod">
        <pc:chgData name="Ron Keidar" userId="bd522e22234dfd79" providerId="LiveId" clId="{834D198D-FE0F-4E0A-A057-268A858F1B5E}" dt="2024-08-29T03:20:08.117" v="1417" actId="20577"/>
        <pc:sldMkLst>
          <pc:docMk/>
          <pc:sldMk cId="714449221" sldId="345"/>
        </pc:sldMkLst>
      </pc:sldChg>
      <pc:sldChg chg="addSp modSp add mod">
        <pc:chgData name="Ron Keidar" userId="bd522e22234dfd79" providerId="LiveId" clId="{834D198D-FE0F-4E0A-A057-268A858F1B5E}" dt="2024-08-29T03:20:15.583" v="1420" actId="20577"/>
        <pc:sldMkLst>
          <pc:docMk/>
          <pc:sldMk cId="1935000641" sldId="346"/>
        </pc:sldMkLst>
      </pc:sldChg>
      <pc:sldChg chg="addSp modSp add mod">
        <pc:chgData name="Ron Keidar" userId="bd522e22234dfd79" providerId="LiveId" clId="{834D198D-FE0F-4E0A-A057-268A858F1B5E}" dt="2024-08-29T03:20:24.137" v="1423" actId="20577"/>
        <pc:sldMkLst>
          <pc:docMk/>
          <pc:sldMk cId="3778607560" sldId="347"/>
        </pc:sldMkLst>
      </pc:sldChg>
      <pc:sldChg chg="addSp delSp modSp add mod">
        <pc:chgData name="Ron Keidar" userId="bd522e22234dfd79" providerId="LiveId" clId="{834D198D-FE0F-4E0A-A057-268A858F1B5E}" dt="2024-08-29T03:20:31.604" v="1426" actId="20577"/>
        <pc:sldMkLst>
          <pc:docMk/>
          <pc:sldMk cId="1820278977" sldId="348"/>
        </pc:sldMkLst>
      </pc:sldChg>
      <pc:sldChg chg="addSp modSp add mod">
        <pc:chgData name="Ron Keidar" userId="bd522e22234dfd79" providerId="LiveId" clId="{834D198D-FE0F-4E0A-A057-268A858F1B5E}" dt="2024-08-29T03:20:42.144" v="1429" actId="20577"/>
        <pc:sldMkLst>
          <pc:docMk/>
          <pc:sldMk cId="1058370503" sldId="349"/>
        </pc:sldMkLst>
      </pc:sldChg>
      <pc:sldChg chg="addSp modSp add mod">
        <pc:chgData name="Ron Keidar" userId="bd522e22234dfd79" providerId="LiveId" clId="{834D198D-FE0F-4E0A-A057-268A858F1B5E}" dt="2024-08-29T03:20:55.722" v="1432" actId="20577"/>
        <pc:sldMkLst>
          <pc:docMk/>
          <pc:sldMk cId="1683383360" sldId="350"/>
        </pc:sldMkLst>
      </pc:sldChg>
      <pc:sldChg chg="addSp modSp add mod">
        <pc:chgData name="Ron Keidar" userId="bd522e22234dfd79" providerId="LiveId" clId="{834D198D-FE0F-4E0A-A057-268A858F1B5E}" dt="2024-08-29T03:21:19.309" v="1435" actId="20577"/>
        <pc:sldMkLst>
          <pc:docMk/>
          <pc:sldMk cId="2882110562" sldId="351"/>
        </pc:sldMkLst>
      </pc:sldChg>
      <pc:sldChg chg="addSp delSp modSp add mod">
        <pc:chgData name="Ron Keidar" userId="bd522e22234dfd79" providerId="LiveId" clId="{834D198D-FE0F-4E0A-A057-268A858F1B5E}" dt="2024-09-07T01:20:16.517" v="6976" actId="1076"/>
        <pc:sldMkLst>
          <pc:docMk/>
          <pc:sldMk cId="3272960522" sldId="352"/>
        </pc:sldMkLst>
      </pc:sldChg>
      <pc:sldChg chg="addSp modSp add mod">
        <pc:chgData name="Ron Keidar" userId="bd522e22234dfd79" providerId="LiveId" clId="{834D198D-FE0F-4E0A-A057-268A858F1B5E}" dt="2024-08-29T03:21:32.281" v="1441" actId="20577"/>
        <pc:sldMkLst>
          <pc:docMk/>
          <pc:sldMk cId="2035743540" sldId="353"/>
        </pc:sldMkLst>
      </pc:sldChg>
      <pc:sldChg chg="addSp modSp add mod">
        <pc:chgData name="Ron Keidar" userId="bd522e22234dfd79" providerId="LiveId" clId="{834D198D-FE0F-4E0A-A057-268A858F1B5E}" dt="2024-08-29T03:21:41.410" v="1444" actId="20577"/>
        <pc:sldMkLst>
          <pc:docMk/>
          <pc:sldMk cId="817693340" sldId="354"/>
        </pc:sldMkLst>
      </pc:sldChg>
      <pc:sldChg chg="modSp add del mod">
        <pc:chgData name="Ron Keidar" userId="bd522e22234dfd79" providerId="LiveId" clId="{834D198D-FE0F-4E0A-A057-268A858F1B5E}" dt="2024-08-09T04:15:40.582" v="1201" actId="47"/>
        <pc:sldMkLst>
          <pc:docMk/>
          <pc:sldMk cId="1503546682" sldId="355"/>
        </pc:sldMkLst>
      </pc:sldChg>
      <pc:sldChg chg="addSp delSp modSp add mod">
        <pc:chgData name="Ron Keidar" userId="bd522e22234dfd79" providerId="LiveId" clId="{834D198D-FE0F-4E0A-A057-268A858F1B5E}" dt="2024-08-31T04:41:45.168" v="4041" actId="20577"/>
        <pc:sldMkLst>
          <pc:docMk/>
          <pc:sldMk cId="2367775470" sldId="356"/>
        </pc:sldMkLst>
      </pc:sldChg>
      <pc:sldChg chg="add del">
        <pc:chgData name="Ron Keidar" userId="bd522e22234dfd79" providerId="LiveId" clId="{834D198D-FE0F-4E0A-A057-268A858F1B5E}" dt="2024-08-09T04:15:38.556" v="1200" actId="2890"/>
        <pc:sldMkLst>
          <pc:docMk/>
          <pc:sldMk cId="716347904" sldId="357"/>
        </pc:sldMkLst>
      </pc:sldChg>
      <pc:sldChg chg="addSp delSp modSp new mod ord">
        <pc:chgData name="Ron Keidar" userId="bd522e22234dfd79" providerId="LiveId" clId="{834D198D-FE0F-4E0A-A057-268A858F1B5E}" dt="2024-08-29T23:59:44.367" v="2657" actId="1076"/>
        <pc:sldMkLst>
          <pc:docMk/>
          <pc:sldMk cId="1805705795" sldId="357"/>
        </pc:sldMkLst>
      </pc:sldChg>
      <pc:sldChg chg="addSp delSp modSp add mod">
        <pc:chgData name="Ron Keidar" userId="bd522e22234dfd79" providerId="LiveId" clId="{834D198D-FE0F-4E0A-A057-268A858F1B5E}" dt="2024-08-29T18:24:22.705" v="2570" actId="166"/>
        <pc:sldMkLst>
          <pc:docMk/>
          <pc:sldMk cId="1008632740" sldId="358"/>
        </pc:sldMkLst>
      </pc:sldChg>
      <pc:sldChg chg="addSp delSp modSp add mod">
        <pc:chgData name="Ron Keidar" userId="bd522e22234dfd79" providerId="LiveId" clId="{834D198D-FE0F-4E0A-A057-268A858F1B5E}" dt="2024-08-29T19:08:26.548" v="2615" actId="14100"/>
        <pc:sldMkLst>
          <pc:docMk/>
          <pc:sldMk cId="1101529527" sldId="359"/>
        </pc:sldMkLst>
      </pc:sldChg>
      <pc:sldChg chg="addSp delSp modSp add mod ord">
        <pc:chgData name="Ron Keidar" userId="bd522e22234dfd79" providerId="LiveId" clId="{834D198D-FE0F-4E0A-A057-268A858F1B5E}" dt="2024-08-30T19:08:57.772" v="2689"/>
        <pc:sldMkLst>
          <pc:docMk/>
          <pc:sldMk cId="1822559290" sldId="360"/>
        </pc:sldMkLst>
      </pc:sldChg>
      <pc:sldChg chg="addSp delSp modSp add del mod">
        <pc:chgData name="Ron Keidar" userId="bd522e22234dfd79" providerId="LiveId" clId="{834D198D-FE0F-4E0A-A057-268A858F1B5E}" dt="2024-08-31T21:00:42.500" v="4337" actId="47"/>
        <pc:sldMkLst>
          <pc:docMk/>
          <pc:sldMk cId="3406462561" sldId="361"/>
        </pc:sldMkLst>
      </pc:sldChg>
      <pc:sldChg chg="addSp delSp modSp add mod modShow">
        <pc:chgData name="Ron Keidar" userId="bd522e22234dfd79" providerId="LiveId" clId="{834D198D-FE0F-4E0A-A057-268A858F1B5E}" dt="2024-09-08T22:11:46.971" v="9791"/>
        <pc:sldMkLst>
          <pc:docMk/>
          <pc:sldMk cId="1952724080" sldId="362"/>
        </pc:sldMkLst>
      </pc:sldChg>
      <pc:sldChg chg="addSp delSp modSp add mod">
        <pc:chgData name="Ron Keidar" userId="bd522e22234dfd79" providerId="LiveId" clId="{834D198D-FE0F-4E0A-A057-268A858F1B5E}" dt="2024-08-31T17:50:02.410" v="4057" actId="1076"/>
        <pc:sldMkLst>
          <pc:docMk/>
          <pc:sldMk cId="2998050212" sldId="363"/>
        </pc:sldMkLst>
      </pc:sldChg>
      <pc:sldChg chg="addSp delSp modSp add mod ord">
        <pc:chgData name="Ron Keidar" userId="bd522e22234dfd79" providerId="LiveId" clId="{834D198D-FE0F-4E0A-A057-268A858F1B5E}" dt="2024-08-31T17:54:18.715" v="4081" actId="1076"/>
        <pc:sldMkLst>
          <pc:docMk/>
          <pc:sldMk cId="3572228737" sldId="364"/>
        </pc:sldMkLst>
      </pc:sldChg>
      <pc:sldChg chg="addSp delSp modSp add mod ord">
        <pc:chgData name="Ron Keidar" userId="bd522e22234dfd79" providerId="LiveId" clId="{834D198D-FE0F-4E0A-A057-268A858F1B5E}" dt="2024-09-08T22:01:16.181" v="9784"/>
        <pc:sldMkLst>
          <pc:docMk/>
          <pc:sldMk cId="2431369023" sldId="365"/>
        </pc:sldMkLst>
      </pc:sldChg>
      <pc:sldChg chg="addSp modSp new mod">
        <pc:chgData name="Ron Keidar" userId="bd522e22234dfd79" providerId="LiveId" clId="{834D198D-FE0F-4E0A-A057-268A858F1B5E}" dt="2024-09-08T21:55:00.412" v="9770"/>
        <pc:sldMkLst>
          <pc:docMk/>
          <pc:sldMk cId="1934069554" sldId="366"/>
        </pc:sldMkLst>
      </pc:sldChg>
      <pc:sldChg chg="add del">
        <pc:chgData name="Ron Keidar" userId="bd522e22234dfd79" providerId="LiveId" clId="{834D198D-FE0F-4E0A-A057-268A858F1B5E}" dt="2024-08-31T21:15:21.531" v="4659"/>
        <pc:sldMkLst>
          <pc:docMk/>
          <pc:sldMk cId="3573303741" sldId="366"/>
        </pc:sldMkLst>
      </pc:sldChg>
      <pc:sldChg chg="addSp modSp new mod">
        <pc:chgData name="Ron Keidar" userId="bd522e22234dfd79" providerId="LiveId" clId="{834D198D-FE0F-4E0A-A057-268A858F1B5E}" dt="2024-09-08T22:03:43.235" v="9787"/>
        <pc:sldMkLst>
          <pc:docMk/>
          <pc:sldMk cId="3410480558" sldId="367"/>
        </pc:sldMkLst>
      </pc:sldChg>
      <pc:sldChg chg="addSp delSp modSp add mod ord">
        <pc:chgData name="Ron Keidar" userId="bd522e22234dfd79" providerId="LiveId" clId="{834D198D-FE0F-4E0A-A057-268A858F1B5E}" dt="2024-09-07T14:18:10.548" v="8593"/>
        <pc:sldMkLst>
          <pc:docMk/>
          <pc:sldMk cId="1845910904" sldId="368"/>
        </pc:sldMkLst>
      </pc:sldChg>
      <pc:sldChg chg="addSp delSp modSp add mod ord">
        <pc:chgData name="Ron Keidar" userId="bd522e22234dfd79" providerId="LiveId" clId="{834D198D-FE0F-4E0A-A057-268A858F1B5E}" dt="2024-09-08T19:13:05.056" v="9410"/>
        <pc:sldMkLst>
          <pc:docMk/>
          <pc:sldMk cId="982022132" sldId="369"/>
        </pc:sldMkLst>
      </pc:sldChg>
      <pc:sldChg chg="addSp delSp modSp add mod ord">
        <pc:chgData name="Ron Keidar" userId="bd522e22234dfd79" providerId="LiveId" clId="{834D198D-FE0F-4E0A-A057-268A858F1B5E}" dt="2024-09-08T19:18:25.744" v="9700"/>
        <pc:sldMkLst>
          <pc:docMk/>
          <pc:sldMk cId="1576743407" sldId="370"/>
        </pc:sldMkLst>
      </pc:sldChg>
    </pc:docChg>
  </pc:docChgLst>
  <pc:docChgLst>
    <pc:chgData name="Gil Keidar" userId="39bab330baa1541e" providerId="LiveId" clId="{2DB453AE-7643-460E-AD0E-13DA856CFA35}"/>
    <pc:docChg chg="modSld">
      <pc:chgData name="Gil Keidar" userId="39bab330baa1541e" providerId="LiveId" clId="{2DB453AE-7643-460E-AD0E-13DA856CFA35}" dt="2024-09-20T02:11:50.975" v="3" actId="20577"/>
      <pc:docMkLst>
        <pc:docMk/>
      </pc:docMkLst>
      <pc:sldChg chg="modSp mod">
        <pc:chgData name="Gil Keidar" userId="39bab330baa1541e" providerId="LiveId" clId="{2DB453AE-7643-460E-AD0E-13DA856CFA35}" dt="2024-09-20T02:11:50.975" v="3" actId="20577"/>
        <pc:sldMkLst>
          <pc:docMk/>
          <pc:sldMk cId="1820278977" sldId="348"/>
        </pc:sldMkLst>
      </pc:sldChg>
    </pc:docChg>
  </pc:docChgLst>
  <pc:docChgLst>
    <pc:chgData name="Ron Keidar" userId="bd522e22234dfd79" providerId="LiveId" clId="{15894EC0-A44F-48D2-B105-EBF532FC93CF}"/>
    <pc:docChg chg="undo custSel addSld delSld modSld modSection">
      <pc:chgData name="Ron Keidar" userId="bd522e22234dfd79" providerId="LiveId" clId="{15894EC0-A44F-48D2-B105-EBF532FC93CF}" dt="2025-01-13T01:01:20.268" v="852" actId="47"/>
      <pc:docMkLst>
        <pc:docMk/>
      </pc:docMkLst>
      <pc:sldChg chg="modSp mod">
        <pc:chgData name="Ron Keidar" userId="bd522e22234dfd79" providerId="LiveId" clId="{15894EC0-A44F-48D2-B105-EBF532FC93CF}" dt="2025-01-11T01:57:01.120" v="331" actId="14100"/>
        <pc:sldMkLst>
          <pc:docMk/>
          <pc:sldMk cId="2192530381" sldId="301"/>
        </pc:sldMkLst>
      </pc:sldChg>
      <pc:sldChg chg="addSp delSp modSp mod">
        <pc:chgData name="Ron Keidar" userId="bd522e22234dfd79" providerId="LiveId" clId="{15894EC0-A44F-48D2-B105-EBF532FC93CF}" dt="2025-01-13T01:01:01.892" v="851" actId="1076"/>
        <pc:sldMkLst>
          <pc:docMk/>
          <pc:sldMk cId="2691707959" sldId="317"/>
        </pc:sldMkLst>
      </pc:sldChg>
      <pc:sldChg chg="addSp modSp mod">
        <pc:chgData name="Ron Keidar" userId="bd522e22234dfd79" providerId="LiveId" clId="{15894EC0-A44F-48D2-B105-EBF532FC93CF}" dt="2025-01-11T01:47:14.497" v="179" actId="20577"/>
        <pc:sldMkLst>
          <pc:docMk/>
          <pc:sldMk cId="1661920262" sldId="322"/>
        </pc:sldMkLst>
      </pc:sldChg>
      <pc:sldChg chg="addSp delSp modSp mod">
        <pc:chgData name="Ron Keidar" userId="bd522e22234dfd79" providerId="LiveId" clId="{15894EC0-A44F-48D2-B105-EBF532FC93CF}" dt="2025-01-11T01:59:46.423" v="347" actId="14100"/>
        <pc:sldMkLst>
          <pc:docMk/>
          <pc:sldMk cId="3330304884" sldId="324"/>
        </pc:sldMkLst>
      </pc:sldChg>
      <pc:sldChg chg="modSp mod">
        <pc:chgData name="Ron Keidar" userId="bd522e22234dfd79" providerId="LiveId" clId="{15894EC0-A44F-48D2-B105-EBF532FC93CF}" dt="2025-01-11T05:04:57.498" v="472" actId="14100"/>
        <pc:sldMkLst>
          <pc:docMk/>
          <pc:sldMk cId="2618883436" sldId="327"/>
        </pc:sldMkLst>
      </pc:sldChg>
      <pc:sldChg chg="addSp delSp modSp mod">
        <pc:chgData name="Ron Keidar" userId="bd522e22234dfd79" providerId="LiveId" clId="{15894EC0-A44F-48D2-B105-EBF532FC93CF}" dt="2025-01-11T01:59:11.612" v="344"/>
        <pc:sldMkLst>
          <pc:docMk/>
          <pc:sldMk cId="1952724080" sldId="362"/>
        </pc:sldMkLst>
      </pc:sldChg>
      <pc:sldChg chg="addSp delSp modSp mod">
        <pc:chgData name="Ron Keidar" userId="bd522e22234dfd79" providerId="LiveId" clId="{15894EC0-A44F-48D2-B105-EBF532FC93CF}" dt="2025-01-13T00:56:32.926" v="764" actId="14100"/>
        <pc:sldMkLst>
          <pc:docMk/>
          <pc:sldMk cId="1475696406" sldId="373"/>
        </pc:sldMkLst>
      </pc:sldChg>
      <pc:sldChg chg="addSp modSp new del mod">
        <pc:chgData name="Ron Keidar" userId="bd522e22234dfd79" providerId="LiveId" clId="{15894EC0-A44F-48D2-B105-EBF532FC93CF}" dt="2025-01-13T01:01:20.268" v="852" actId="47"/>
        <pc:sldMkLst>
          <pc:docMk/>
          <pc:sldMk cId="2202329878" sldId="374"/>
        </pc:sldMkLst>
      </pc:sldChg>
    </pc:docChg>
  </pc:docChgLst>
  <pc:docChgLst>
    <pc:chgData name="Ron Keidar" userId="bd522e22234dfd79" providerId="LiveId" clId="{4E745B18-EECB-441C-8666-DC84A99DC5AE}"/>
    <pc:docChg chg="custSel modSld">
      <pc:chgData name="Ron Keidar" userId="bd522e22234dfd79" providerId="LiveId" clId="{4E745B18-EECB-441C-8666-DC84A99DC5AE}" dt="2024-06-03T05:56:11.652" v="63" actId="1037"/>
      <pc:docMkLst>
        <pc:docMk/>
      </pc:docMkLst>
      <pc:sldChg chg="addSp delSp modSp mod">
        <pc:chgData name="Ron Keidar" userId="bd522e22234dfd79" providerId="LiveId" clId="{4E745B18-EECB-441C-8666-DC84A99DC5AE}" dt="2024-06-03T05:51:25.581" v="16"/>
        <pc:sldMkLst>
          <pc:docMk/>
          <pc:sldMk cId="2888767004" sldId="325"/>
        </pc:sldMkLst>
      </pc:sldChg>
      <pc:sldChg chg="addSp delSp modSp mod">
        <pc:chgData name="Ron Keidar" userId="bd522e22234dfd79" providerId="LiveId" clId="{4E745B18-EECB-441C-8666-DC84A99DC5AE}" dt="2024-06-03T05:56:11.652" v="63" actId="1037"/>
        <pc:sldMkLst>
          <pc:docMk/>
          <pc:sldMk cId="1745588057" sldId="329"/>
        </pc:sldMkLst>
      </pc:sldChg>
    </pc:docChg>
  </pc:docChgLst>
  <pc:docChgLst>
    <pc:chgData name="Ron Keidar" userId="bd522e22234dfd79" providerId="LiveId" clId="{5F366226-357E-4C4D-A011-1295CC62AEF2}"/>
    <pc:docChg chg="undo custSel modSld">
      <pc:chgData name="Ron Keidar" userId="bd522e22234dfd79" providerId="LiveId" clId="{5F366226-357E-4C4D-A011-1295CC62AEF2}" dt="2025-05-29T03:25:37.299" v="470" actId="14100"/>
      <pc:docMkLst>
        <pc:docMk/>
      </pc:docMkLst>
      <pc:sldChg chg="addSp delSp modSp mod">
        <pc:chgData name="Ron Keidar" userId="bd522e22234dfd79" providerId="LiveId" clId="{5F366226-357E-4C4D-A011-1295CC62AEF2}" dt="2025-05-29T03:25:37.299" v="470" actId="14100"/>
        <pc:sldMkLst>
          <pc:docMk/>
          <pc:sldMk cId="3804542101" sldId="380"/>
        </pc:sldMkLst>
        <pc:spChg chg="mod">
          <ac:chgData name="Ron Keidar" userId="bd522e22234dfd79" providerId="LiveId" clId="{5F366226-357E-4C4D-A011-1295CC62AEF2}" dt="2025-05-29T03:10:51.310" v="327" actId="207"/>
          <ac:spMkLst>
            <pc:docMk/>
            <pc:sldMk cId="3804542101" sldId="380"/>
            <ac:spMk id="8" creationId="{BF2657BB-2261-20EA-1A05-AFAD3CA9488D}"/>
          </ac:spMkLst>
        </pc:spChg>
        <pc:spChg chg="mod">
          <ac:chgData name="Ron Keidar" userId="bd522e22234dfd79" providerId="LiveId" clId="{5F366226-357E-4C4D-A011-1295CC62AEF2}" dt="2025-05-29T03:02:52.616" v="125" actId="1038"/>
          <ac:spMkLst>
            <pc:docMk/>
            <pc:sldMk cId="3804542101" sldId="380"/>
            <ac:spMk id="12" creationId="{62B675C2-587E-CD89-DAA2-57BAED0D7597}"/>
          </ac:spMkLst>
        </pc:spChg>
        <pc:spChg chg="mod topLvl">
          <ac:chgData name="Ron Keidar" userId="bd522e22234dfd79" providerId="LiveId" clId="{5F366226-357E-4C4D-A011-1295CC62AEF2}" dt="2025-05-29T03:07:22.911" v="231" actId="1076"/>
          <ac:spMkLst>
            <pc:docMk/>
            <pc:sldMk cId="3804542101" sldId="380"/>
            <ac:spMk id="17" creationId="{9DA09A44-42E1-ECD2-41B7-02FA1457A169}"/>
          </ac:spMkLst>
        </pc:spChg>
        <pc:spChg chg="mod">
          <ac:chgData name="Ron Keidar" userId="bd522e22234dfd79" providerId="LiveId" clId="{5F366226-357E-4C4D-A011-1295CC62AEF2}" dt="2025-05-29T03:11:31.055" v="330" actId="207"/>
          <ac:spMkLst>
            <pc:docMk/>
            <pc:sldMk cId="3804542101" sldId="380"/>
            <ac:spMk id="18" creationId="{AD5AB008-47BB-7A9F-9FE5-C24C20F61F8E}"/>
          </ac:spMkLst>
        </pc:spChg>
        <pc:spChg chg="mod">
          <ac:chgData name="Ron Keidar" userId="bd522e22234dfd79" providerId="LiveId" clId="{5F366226-357E-4C4D-A011-1295CC62AEF2}" dt="2025-05-29T03:11:53.070" v="331" actId="207"/>
          <ac:spMkLst>
            <pc:docMk/>
            <pc:sldMk cId="3804542101" sldId="380"/>
            <ac:spMk id="19" creationId="{248F7F1C-C364-557C-11FE-43714C0428DB}"/>
          </ac:spMkLst>
        </pc:spChg>
        <pc:spChg chg="mod">
          <ac:chgData name="Ron Keidar" userId="bd522e22234dfd79" providerId="LiveId" clId="{5F366226-357E-4C4D-A011-1295CC62AEF2}" dt="2025-05-29T03:10:30.213" v="325" actId="207"/>
          <ac:spMkLst>
            <pc:docMk/>
            <pc:sldMk cId="3804542101" sldId="380"/>
            <ac:spMk id="20" creationId="{410DDA3C-2A74-9DCA-3A46-14645AF70D04}"/>
          </ac:spMkLst>
        </pc:spChg>
        <pc:spChg chg="mod">
          <ac:chgData name="Ron Keidar" userId="bd522e22234dfd79" providerId="LiveId" clId="{5F366226-357E-4C4D-A011-1295CC62AEF2}" dt="2025-05-29T03:11:13.207" v="329" actId="207"/>
          <ac:spMkLst>
            <pc:docMk/>
            <pc:sldMk cId="3804542101" sldId="380"/>
            <ac:spMk id="21" creationId="{DAC9BFC3-FE66-6335-C204-A56F91F77BF9}"/>
          </ac:spMkLst>
        </pc:spChg>
        <pc:spChg chg="add mod">
          <ac:chgData name="Ron Keidar" userId="bd522e22234dfd79" providerId="LiveId" clId="{5F366226-357E-4C4D-A011-1295CC62AEF2}" dt="2025-05-29T03:07:29.326" v="232" actId="1076"/>
          <ac:spMkLst>
            <pc:docMk/>
            <pc:sldMk cId="3804542101" sldId="380"/>
            <ac:spMk id="45" creationId="{CACD09FF-CAE3-A1D1-4031-516AC16FF069}"/>
          </ac:spMkLst>
        </pc:spChg>
        <pc:spChg chg="add mod">
          <ac:chgData name="Ron Keidar" userId="bd522e22234dfd79" providerId="LiveId" clId="{5F366226-357E-4C4D-A011-1295CC62AEF2}" dt="2025-05-29T03:07:53.576" v="320" actId="1037"/>
          <ac:spMkLst>
            <pc:docMk/>
            <pc:sldMk cId="3804542101" sldId="380"/>
            <ac:spMk id="46" creationId="{B2132F25-198C-1753-4841-90CD4BE9388D}"/>
          </ac:spMkLst>
        </pc:spChg>
        <pc:grpChg chg="del mod">
          <ac:chgData name="Ron Keidar" userId="bd522e22234dfd79" providerId="LiveId" clId="{5F366226-357E-4C4D-A011-1295CC62AEF2}" dt="2025-05-29T03:06:14.106" v="217" actId="165"/>
          <ac:grpSpMkLst>
            <pc:docMk/>
            <pc:sldMk cId="3804542101" sldId="380"/>
            <ac:grpSpMk id="26" creationId="{17DBE1DC-4D85-6AD4-61B3-44A2DA4E8467}"/>
          </ac:grpSpMkLst>
        </pc:grpChg>
        <pc:grpChg chg="mod">
          <ac:chgData name="Ron Keidar" userId="bd522e22234dfd79" providerId="LiveId" clId="{5F366226-357E-4C4D-A011-1295CC62AEF2}" dt="2025-05-29T03:02:34.785" v="51" actId="14100"/>
          <ac:grpSpMkLst>
            <pc:docMk/>
            <pc:sldMk cId="3804542101" sldId="380"/>
            <ac:grpSpMk id="30" creationId="{B43E10A7-BF18-74B6-8E25-148822ECAC82}"/>
          </ac:grpSpMkLst>
        </pc:grpChg>
        <pc:graphicFrameChg chg="mod modGraphic">
          <ac:chgData name="Ron Keidar" userId="bd522e22234dfd79" providerId="LiveId" clId="{5F366226-357E-4C4D-A011-1295CC62AEF2}" dt="2025-05-29T03:24:56.946" v="463" actId="207"/>
          <ac:graphicFrameMkLst>
            <pc:docMk/>
            <pc:sldMk cId="3804542101" sldId="380"/>
            <ac:graphicFrameMk id="27" creationId="{D2E86BE9-844B-D11E-5AC8-3D7570F1AAB6}"/>
          </ac:graphicFrameMkLst>
        </pc:graphicFrameChg>
        <pc:graphicFrameChg chg="mod modGraphic">
          <ac:chgData name="Ron Keidar" userId="bd522e22234dfd79" providerId="LiveId" clId="{5F366226-357E-4C4D-A011-1295CC62AEF2}" dt="2025-05-29T03:25:27.600" v="468" actId="14100"/>
          <ac:graphicFrameMkLst>
            <pc:docMk/>
            <pc:sldMk cId="3804542101" sldId="380"/>
            <ac:graphicFrameMk id="37" creationId="{4B8C28A2-BAD3-35C8-98BC-2440AAE7A33C}"/>
          </ac:graphicFrameMkLst>
        </pc:graphicFrameChg>
        <pc:graphicFrameChg chg="mod modGraphic">
          <ac:chgData name="Ron Keidar" userId="bd522e22234dfd79" providerId="LiveId" clId="{5F366226-357E-4C4D-A011-1295CC62AEF2}" dt="2025-05-29T03:25:32.801" v="469" actId="14100"/>
          <ac:graphicFrameMkLst>
            <pc:docMk/>
            <pc:sldMk cId="3804542101" sldId="380"/>
            <ac:graphicFrameMk id="38" creationId="{AE779DEF-FE58-4D15-0561-71C70060C8C9}"/>
          </ac:graphicFrameMkLst>
        </pc:graphicFrameChg>
        <pc:graphicFrameChg chg="mod modGraphic">
          <ac:chgData name="Ron Keidar" userId="bd522e22234dfd79" providerId="LiveId" clId="{5F366226-357E-4C4D-A011-1295CC62AEF2}" dt="2025-05-29T03:25:37.299" v="470" actId="14100"/>
          <ac:graphicFrameMkLst>
            <pc:docMk/>
            <pc:sldMk cId="3804542101" sldId="380"/>
            <ac:graphicFrameMk id="40" creationId="{32FBA3AA-A6E3-F336-224E-26BDAC000211}"/>
          </ac:graphicFrameMkLst>
        </pc:graphicFrameChg>
        <pc:cxnChg chg="mod">
          <ac:chgData name="Ron Keidar" userId="bd522e22234dfd79" providerId="LiveId" clId="{5F366226-357E-4C4D-A011-1295CC62AEF2}" dt="2025-05-29T03:02:26.828" v="49" actId="14100"/>
          <ac:cxnSpMkLst>
            <pc:docMk/>
            <pc:sldMk cId="3804542101" sldId="380"/>
            <ac:cxnSpMk id="10" creationId="{6490661C-6B05-233E-AF05-34D636F47D5D}"/>
          </ac:cxnSpMkLst>
        </pc:cxnChg>
        <pc:cxnChg chg="mod">
          <ac:chgData name="Ron Keidar" userId="bd522e22234dfd79" providerId="LiveId" clId="{5F366226-357E-4C4D-A011-1295CC62AEF2}" dt="2025-05-29T03:05:04.281" v="148" actId="14100"/>
          <ac:cxnSpMkLst>
            <pc:docMk/>
            <pc:sldMk cId="3804542101" sldId="380"/>
            <ac:cxnSpMk id="15" creationId="{854D6BE3-9A99-271E-8212-040BC816AB6A}"/>
          </ac:cxnSpMkLst>
        </pc:cxnChg>
        <pc:cxnChg chg="del mod topLvl">
          <ac:chgData name="Ron Keidar" userId="bd522e22234dfd79" providerId="LiveId" clId="{5F366226-357E-4C4D-A011-1295CC62AEF2}" dt="2025-05-29T03:06:35.288" v="221" actId="478"/>
          <ac:cxnSpMkLst>
            <pc:docMk/>
            <pc:sldMk cId="3804542101" sldId="380"/>
            <ac:cxnSpMk id="25" creationId="{8DE71657-FF93-B28C-19F6-E3F28DB2A497}"/>
          </ac:cxnSpMkLst>
        </pc:cxnChg>
        <pc:cxnChg chg="mod">
          <ac:chgData name="Ron Keidar" userId="bd522e22234dfd79" providerId="LiveId" clId="{5F366226-357E-4C4D-A011-1295CC62AEF2}" dt="2025-05-29T03:02:14.485" v="48" actId="1035"/>
          <ac:cxnSpMkLst>
            <pc:docMk/>
            <pc:sldMk cId="3804542101" sldId="380"/>
            <ac:cxnSpMk id="43" creationId="{2C024229-DB71-E055-33CD-D0591FD17B6C}"/>
          </ac:cxnSpMkLst>
        </pc:cxnChg>
        <pc:cxnChg chg="mod">
          <ac:chgData name="Ron Keidar" userId="bd522e22234dfd79" providerId="LiveId" clId="{5F366226-357E-4C4D-A011-1295CC62AEF2}" dt="2025-05-29T03:04:03.505" v="139" actId="1035"/>
          <ac:cxnSpMkLst>
            <pc:docMk/>
            <pc:sldMk cId="3804542101" sldId="380"/>
            <ac:cxnSpMk id="48" creationId="{738D53C8-0FF7-1701-C435-8E6C5F2C9FD8}"/>
          </ac:cxnSpMkLst>
        </pc:cxnChg>
        <pc:cxnChg chg="mod">
          <ac:chgData name="Ron Keidar" userId="bd522e22234dfd79" providerId="LiveId" clId="{5F366226-357E-4C4D-A011-1295CC62AEF2}" dt="2025-05-29T03:21:24.105" v="438" actId="1037"/>
          <ac:cxnSpMkLst>
            <pc:docMk/>
            <pc:sldMk cId="3804542101" sldId="380"/>
            <ac:cxnSpMk id="52" creationId="{FF331BEA-25E2-D1B8-8909-089471E75021}"/>
          </ac:cxnSpMkLst>
        </pc:cxnChg>
        <pc:cxnChg chg="mod">
          <ac:chgData name="Ron Keidar" userId="bd522e22234dfd79" providerId="LiveId" clId="{5F366226-357E-4C4D-A011-1295CC62AEF2}" dt="2025-05-29T03:04:46.564" v="145" actId="14100"/>
          <ac:cxnSpMkLst>
            <pc:docMk/>
            <pc:sldMk cId="3804542101" sldId="380"/>
            <ac:cxnSpMk id="56" creationId="{EBDD56F6-9637-454F-9754-22922F0DBD91}"/>
          </ac:cxnSpMkLst>
        </pc:cxnChg>
        <pc:cxnChg chg="del mod">
          <ac:chgData name="Ron Keidar" userId="bd522e22234dfd79" providerId="LiveId" clId="{5F366226-357E-4C4D-A011-1295CC62AEF2}" dt="2025-05-29T03:07:39.244" v="233" actId="478"/>
          <ac:cxnSpMkLst>
            <pc:docMk/>
            <pc:sldMk cId="3804542101" sldId="380"/>
            <ac:cxnSpMk id="63" creationId="{F16D6710-3DCB-9DD2-54FB-152C9ED2B9D6}"/>
          </ac:cxnSpMkLst>
        </pc:cxnChg>
        <pc:cxnChg chg="mod">
          <ac:chgData name="Ron Keidar" userId="bd522e22234dfd79" providerId="LiveId" clId="{5F366226-357E-4C4D-A011-1295CC62AEF2}" dt="2025-05-29T03:01:47.427" v="44" actId="14100"/>
          <ac:cxnSpMkLst>
            <pc:docMk/>
            <pc:sldMk cId="3804542101" sldId="380"/>
            <ac:cxnSpMk id="72" creationId="{AA782C60-C322-FED0-331D-EB63A493DB63}"/>
          </ac:cxnSpMkLst>
        </pc:cxnChg>
        <pc:cxnChg chg="mod">
          <ac:chgData name="Ron Keidar" userId="bd522e22234dfd79" providerId="LiveId" clId="{5F366226-357E-4C4D-A011-1295CC62AEF2}" dt="2025-05-29T03:03:43.573" v="131" actId="14100"/>
          <ac:cxnSpMkLst>
            <pc:docMk/>
            <pc:sldMk cId="3804542101" sldId="380"/>
            <ac:cxnSpMk id="76" creationId="{AB4FCD91-BB57-5EA8-6E43-3AD61C2ACA85}"/>
          </ac:cxnSpMkLst>
        </pc:cxnChg>
      </pc:sldChg>
    </pc:docChg>
  </pc:docChgLst>
</pc:chgInfo>
</file>

<file path=ppt/comments/modernComment_102_7DC05F85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64B5C9CD-4239-4DE6-AF4C-67ABEF2B2555}" authorId="{C1C229C8-99E3-C200-4106-60997B1255A7}" created="2024-03-10T06:57:17.405">
    <pc:sldMkLst xmlns:pc="http://schemas.microsoft.com/office/powerpoint/2013/main/command">
      <pc:docMk/>
      <pc:sldMk cId="2109759365" sldId="258"/>
    </pc:sldMkLst>
    <p188:pos x="1466850" y="3286125"/>
    <p188:txBody>
      <a:bodyPr/>
      <a:lstStyle/>
      <a:p>
        <a:r>
          <a:rPr lang="en-US"/>
          <a:t>Check that bits 6 and 7 of the OpCode (low instruction register) are connected to 2A and 2B</a:t>
        </a:r>
      </a:p>
    </p188:txBody>
  </p188:cm>
</p188:cmLst>
</file>

<file path=ppt/comments/modernComment_107_E0C67832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F1E528B4-AF6E-4402-A8DF-C1C9DF0EB73E}" authorId="{C1C229C8-99E3-C200-4106-60997B1255A7}" created="2024-03-10T07:17:46.231">
    <pc:sldMkLst xmlns:pc="http://schemas.microsoft.com/office/powerpoint/2013/main/command">
      <pc:docMk/>
      <pc:sldMk cId="3771103282" sldId="263"/>
    </pc:sldMkLst>
    <p188:pos x="9401175" y="1717675"/>
    <p188:txBody>
      <a:bodyPr/>
      <a:lstStyle/>
      <a:p>
        <a:r>
          <a:rPr lang="en-US"/>
          <a:t>Can this be optimized to reduce one clock cycle? I.e., on cycle 0, have the microinstruction 0x80?</a:t>
        </a:r>
      </a:p>
    </p188:txBody>
  </p188:cm>
</p188:cmLst>
</file>

<file path=ppt/comments/modernComment_116_31362CA7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F5351A2A-B5EF-4545-953D-0762185B1503}" authorId="{C1C229C8-99E3-C200-4106-60997B1255A7}" created="2024-03-10T07:03:07.327">
    <pc:sldMkLst xmlns:pc="http://schemas.microsoft.com/office/powerpoint/2013/main/command">
      <pc:docMk/>
      <pc:sldMk cId="825633959" sldId="278"/>
    </pc:sldMkLst>
    <p188:pos x="2581275" y="5883275"/>
    <p188:txBody>
      <a:bodyPr/>
      <a:lstStyle/>
      <a:p>
        <a:r>
          <a:rPr lang="en-US"/>
          <a:t>Note: this might've changed to also include TST immediate(?)</a:t>
        </a:r>
      </a:p>
    </p188:txBody>
  </p188:cm>
</p188:cmLst>
</file>

<file path=ppt/comments/modernComment_123_DD226EE1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7BD8BB70-F0EE-46F2-B36A-328484C91FEE}" authorId="{C1C229C8-99E3-C200-4106-60997B1255A7}" created="2024-03-10T06:58:13.803">
    <pc:sldMkLst xmlns:pc="http://schemas.microsoft.com/office/powerpoint/2013/main/command">
      <pc:docMk/>
      <pc:sldMk cId="3710021345" sldId="291"/>
    </pc:sldMkLst>
    <p188:pos x="11014075" y="1104900"/>
    <p188:txBody>
      <a:bodyPr/>
      <a:lstStyle/>
      <a:p>
        <a:r>
          <a:rPr lang="en-US"/>
          <a:t>Verify correct maximum clock frequency using oscilloscope</a:t>
        </a:r>
      </a:p>
    </p188:txBody>
  </p188:cm>
</p188:cmLst>
</file>

<file path=ppt/comments/modernComment_132_7EF51595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DAC3F2F5-F03C-405E-9687-55E55D6DA75B}" authorId="{C1C229C8-99E3-C200-4106-60997B1255A7}" created="2024-03-10T07:44:26.876">
    <pc:sldMkLst xmlns:pc="http://schemas.microsoft.com/office/powerpoint/2013/main/command">
      <pc:docMk/>
      <pc:sldMk cId="2129991061" sldId="306"/>
    </pc:sldMkLst>
    <p188:pos x="1895475" y="3702050"/>
    <p188:txBody>
      <a:bodyPr/>
      <a:lstStyle/>
      <a:p>
        <a:r>
          <a:rPr lang="en-US"/>
          <a:t>Check whether the input here is uC3 and not uC4</a:t>
        </a:r>
      </a:p>
    </p188:txBody>
  </p188:cm>
</p188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39A2975-BF14-FF31-4861-1B937EEF753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2" y="2"/>
            <a:ext cx="3038475" cy="466725"/>
          </a:xfrm>
          <a:prstGeom prst="rect">
            <a:avLst/>
          </a:prstGeom>
        </p:spPr>
        <p:txBody>
          <a:bodyPr vert="horz" lIns="91413" tIns="45706" rIns="91413" bIns="45706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BBC9F7-5C22-286F-905D-7FE99568A48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970340" y="2"/>
            <a:ext cx="3038475" cy="466725"/>
          </a:xfrm>
          <a:prstGeom prst="rect">
            <a:avLst/>
          </a:prstGeom>
        </p:spPr>
        <p:txBody>
          <a:bodyPr vert="horz" lIns="91413" tIns="45706" rIns="91413" bIns="45706" rtlCol="0"/>
          <a:lstStyle>
            <a:lvl1pPr algn="r">
              <a:defRPr sz="1200"/>
            </a:lvl1pPr>
          </a:lstStyle>
          <a:p>
            <a:fld id="{9DBE14C3-B025-464C-88EF-CA7F61BF7801}" type="datetime1">
              <a:rPr lang="en-US" smtClean="0"/>
              <a:t>5/28/2025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F8A0BF-E69A-1DC9-2EDD-5105EB5A296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2" y="8829677"/>
            <a:ext cx="3038475" cy="466725"/>
          </a:xfrm>
          <a:prstGeom prst="rect">
            <a:avLst/>
          </a:prstGeom>
        </p:spPr>
        <p:txBody>
          <a:bodyPr vert="horz" lIns="91413" tIns="45706" rIns="91413" bIns="45706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30A546-3DF9-34D6-1806-B228D764AEE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970340" y="8829677"/>
            <a:ext cx="3038475" cy="466725"/>
          </a:xfrm>
          <a:prstGeom prst="rect">
            <a:avLst/>
          </a:prstGeom>
        </p:spPr>
        <p:txBody>
          <a:bodyPr vert="horz" lIns="91413" tIns="45706" rIns="91413" bIns="45706" rtlCol="0" anchor="b"/>
          <a:lstStyle>
            <a:lvl1pPr algn="r">
              <a:defRPr sz="1200"/>
            </a:lvl1pPr>
          </a:lstStyle>
          <a:p>
            <a:fld id="{9B11D2C7-0368-4B35-8D1E-6E879AC8DC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572993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2" y="2"/>
            <a:ext cx="3038475" cy="466725"/>
          </a:xfrm>
          <a:prstGeom prst="rect">
            <a:avLst/>
          </a:prstGeom>
        </p:spPr>
        <p:txBody>
          <a:bodyPr vert="horz" lIns="91413" tIns="45706" rIns="91413" bIns="45706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40" y="2"/>
            <a:ext cx="3038475" cy="466725"/>
          </a:xfrm>
          <a:prstGeom prst="rect">
            <a:avLst/>
          </a:prstGeom>
        </p:spPr>
        <p:txBody>
          <a:bodyPr vert="horz" lIns="91413" tIns="45706" rIns="91413" bIns="45706" rtlCol="0"/>
          <a:lstStyle>
            <a:lvl1pPr algn="r">
              <a:defRPr sz="1200"/>
            </a:lvl1pPr>
          </a:lstStyle>
          <a:p>
            <a:fld id="{1965A319-62D1-4B04-B501-E2D2517BFCD3}" type="datetime1">
              <a:rPr lang="en-US" smtClean="0"/>
              <a:t>5/28/2025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13" tIns="45706" rIns="91413" bIns="45706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7" y="4473575"/>
            <a:ext cx="5607050" cy="3660775"/>
          </a:xfrm>
          <a:prstGeom prst="rect">
            <a:avLst/>
          </a:prstGeom>
        </p:spPr>
        <p:txBody>
          <a:bodyPr vert="horz" lIns="91413" tIns="45706" rIns="91413" bIns="45706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2" y="8829677"/>
            <a:ext cx="3038475" cy="466725"/>
          </a:xfrm>
          <a:prstGeom prst="rect">
            <a:avLst/>
          </a:prstGeom>
        </p:spPr>
        <p:txBody>
          <a:bodyPr vert="horz" lIns="91413" tIns="45706" rIns="91413" bIns="45706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25B44F2-094D-D219-16D1-A52A57107D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970340" y="8829677"/>
            <a:ext cx="3038475" cy="466725"/>
          </a:xfrm>
          <a:prstGeom prst="rect">
            <a:avLst/>
          </a:prstGeom>
        </p:spPr>
        <p:txBody>
          <a:bodyPr vert="horz" lIns="91413" tIns="45706" rIns="91413" bIns="45706" rtlCol="0" anchor="b"/>
          <a:lstStyle>
            <a:lvl1pPr algn="r">
              <a:defRPr sz="1200"/>
            </a:lvl1pPr>
          </a:lstStyle>
          <a:p>
            <a:fld id="{91715222-4AD9-41F8-B991-E2027C81E8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691120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6E12DCF1-BD10-498A-B530-954C8A9EBF83}" type="datetime1">
              <a:rPr lang="en-US" smtClean="0"/>
              <a:t>5/28/2025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1039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E37B5E8-6F6C-4D8D-BFE8-10E67D35AE52}" type="datetime1">
              <a:rPr lang="en-US" smtClean="0"/>
              <a:t>5/28/2025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3128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4E53209-52F0-4E77-81FC-F04A6F29A190}" type="datetime1">
              <a:rPr lang="en-US" smtClean="0"/>
              <a:t>5/28/2025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929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7406806-5CE7-4B47-843C-D8778D220F91}" type="datetime1">
              <a:rPr lang="en-US" smtClean="0"/>
              <a:t>5/28/2025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0748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965A319-62D1-4B04-B501-E2D2517BFCD3}" type="datetime1">
              <a:rPr lang="en-US" smtClean="0"/>
              <a:t>5/28/2025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802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3291201-F75C-4ED7-9D0F-D50CAED31039}" type="datetime1">
              <a:rPr lang="en-US" smtClean="0"/>
              <a:t>5/28/2025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3307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D397803-AD25-420B-9E20-5C7370E44F7B}" type="datetime1">
              <a:rPr lang="en-US" smtClean="0"/>
              <a:t>5/28/2025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4608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097B3F4-FAF8-47F2-9D73-459B42D96B0B}" type="datetime1">
              <a:rPr lang="en-US" smtClean="0"/>
              <a:t>5/28/2025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6390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F93E34CA-AACB-4EE8-9D13-1D2266238B5B}" type="datetime1">
              <a:rPr lang="en-US" smtClean="0"/>
              <a:t>5/28/2025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2657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4F8785FB-B1A3-49AD-A6FC-BD00666AE429}" type="datetime1">
              <a:rPr lang="en-US" smtClean="0"/>
              <a:t>5/28/2025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995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E404DCE8-A902-43E3-A55C-4CD0E3290697}" type="datetime1">
              <a:rPr lang="en-US" smtClean="0"/>
              <a:t>5/28/2025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8841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BF69B9D-E841-4624-A539-D744F3C14115}" type="datetime1">
              <a:rPr lang="en-US" smtClean="0"/>
              <a:t>5/28/2025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8668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F151B00F-B710-4EBD-80CB-6B4853F83F1A}" type="datetime1">
              <a:rPr lang="en-US" smtClean="0"/>
              <a:t>5/28/2025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1783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93434CE-0F73-430C-A412-1D5CD89BF485}" type="datetime1">
              <a:rPr lang="en-US" smtClean="0"/>
              <a:t>5/28/2025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8538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4C5A02C-041B-447F-89B8-BD1973D9AEE6}" type="datetime1">
              <a:rPr lang="en-US" smtClean="0"/>
              <a:t>5/28/2025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1291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1D0D9A2-04AD-4EEB-9D46-6CE74F4E120F}" type="datetime1">
              <a:rPr lang="en-US" smtClean="0"/>
              <a:t>5/28/2025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64149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8571A9BD-2687-4C0C-9FCC-115168453D21}" type="datetime1">
              <a:rPr lang="en-US" smtClean="0"/>
              <a:t>5/28/2025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5037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49DF09BD-A259-4061-BC11-B8EC44F478A2}" type="datetime1">
              <a:rPr lang="en-US" smtClean="0"/>
              <a:t>5/28/2025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2838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EC0F915D-C2D4-402B-BD62-0794A2A423B0}" type="datetime1">
              <a:rPr lang="en-US" smtClean="0"/>
              <a:t>5/28/2025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3230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F13B0-0110-40CB-B103-C84D066A30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E45420-02E4-46DC-8BD9-7A3967ABC4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CAD084-6015-5CA0-F163-85F48DF8846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058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F13B0-0110-40CB-B103-C84D066A30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3840480" cy="457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anchor="b"/>
          <a:lstStyle>
            <a:lvl1pPr algn="ctr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CAD084-6015-5CA0-F163-85F48DF8846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EE594F1C-C906-4944-123A-025F50367235}"/>
              </a:ext>
            </a:extLst>
          </p:cNvPr>
          <p:cNvSpPr txBox="1">
            <a:spLocks/>
          </p:cNvSpPr>
          <p:nvPr userDrawn="1"/>
        </p:nvSpPr>
        <p:spPr>
          <a:xfrm>
            <a:off x="9361051" y="636601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sz="1200" b="1" smtClean="0">
                <a:solidFill>
                  <a:schemeClr val="bg1"/>
                </a:solidFill>
              </a:rPr>
              <a:pPr/>
              <a:t>‹#›</a:t>
            </a:fld>
            <a:endParaRPr 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62127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slide" Target="../slides/slide7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F323051-B7BD-DEF7-2D19-81A0C7163C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C74192E-16AF-775D-E1BA-8A59AC649F13}"/>
              </a:ext>
            </a:extLst>
          </p:cNvPr>
          <p:cNvSpPr txBox="1">
            <a:spLocks/>
          </p:cNvSpPr>
          <p:nvPr userDrawn="1"/>
        </p:nvSpPr>
        <p:spPr>
          <a:xfrm>
            <a:off x="1524002" y="318031"/>
            <a:ext cx="4896255" cy="47783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400"/>
          </a:p>
        </p:txBody>
      </p:sp>
      <p:pic>
        <p:nvPicPr>
          <p:cNvPr id="5" name="Picture 4">
            <a:hlinkClick r:id="rId4" action="ppaction://hlinksldjump"/>
            <a:extLst>
              <a:ext uri="{FF2B5EF4-FFF2-40B4-BE49-F238E27FC236}">
                <a16:creationId xmlns:a16="http://schemas.microsoft.com/office/drawing/2014/main" id="{24710491-6A34-1721-BBDE-678AC7B2C6BE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F1985B15-9648-16BA-8FE7-BAFF380D2732}"/>
              </a:ext>
            </a:extLst>
          </p:cNvPr>
          <p:cNvSpPr txBox="1">
            <a:spLocks/>
          </p:cNvSpPr>
          <p:nvPr userDrawn="1"/>
        </p:nvSpPr>
        <p:spPr>
          <a:xfrm>
            <a:off x="9361051" y="636601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sz="1200" b="1" smtClean="0">
                <a:solidFill>
                  <a:schemeClr val="bg1"/>
                </a:solidFill>
              </a:rPr>
              <a:pPr/>
              <a:t>‹#›</a:t>
            </a:fld>
            <a:endParaRPr 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39047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3" Type="http://schemas.openxmlformats.org/officeDocument/2006/relationships/image" Target="../media/image10.png"/><Relationship Id="rId7" Type="http://schemas.openxmlformats.org/officeDocument/2006/relationships/slide" Target="slide7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slide" Target="slide72.xml"/><Relationship Id="rId4" Type="http://schemas.openxmlformats.org/officeDocument/2006/relationships/slide" Target="slide80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72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72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72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72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72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72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72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72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72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7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" Target="slide14.xml"/><Relationship Id="rId3" Type="http://schemas.openxmlformats.org/officeDocument/2006/relationships/slide" Target="slide77.xml"/><Relationship Id="rId7" Type="http://schemas.openxmlformats.org/officeDocument/2006/relationships/slide" Target="slide16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0.xml"/><Relationship Id="rId11" Type="http://schemas.openxmlformats.org/officeDocument/2006/relationships/slide" Target="slide12.xml"/><Relationship Id="rId5" Type="http://schemas.openxmlformats.org/officeDocument/2006/relationships/slide" Target="slide64.xml"/><Relationship Id="rId10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slide" Target="slide15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72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72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72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72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72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72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72.xml"/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7.jpe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" Target="slide16.xml"/><Relationship Id="rId13" Type="http://schemas.openxmlformats.org/officeDocument/2006/relationships/slide" Target="slide69.xml"/><Relationship Id="rId18" Type="http://schemas.openxmlformats.org/officeDocument/2006/relationships/hyperlink" Target="https://liucs.net/cs101s14/n4-logic.html" TargetMode="External"/><Relationship Id="rId3" Type="http://schemas.openxmlformats.org/officeDocument/2006/relationships/image" Target="../media/image11.jpeg"/><Relationship Id="rId21" Type="http://schemas.openxmlformats.org/officeDocument/2006/relationships/hyperlink" Target="http://electronics.stackexchange.com/questions/125384/making-2-input-and-gate-2-input-or-gate-and-not-gate-using-only-the-sand-gate" TargetMode="External"/><Relationship Id="rId7" Type="http://schemas.openxmlformats.org/officeDocument/2006/relationships/slide" Target="slide77.xml"/><Relationship Id="rId12" Type="http://schemas.openxmlformats.org/officeDocument/2006/relationships/image" Target="../media/image13.png"/><Relationship Id="rId17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6" Type="http://schemas.openxmlformats.org/officeDocument/2006/relationships/slide" Target="slide25.xml"/><Relationship Id="rId20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slide" Target="slide65.xml"/><Relationship Id="rId11" Type="http://schemas.openxmlformats.org/officeDocument/2006/relationships/slide" Target="slide6.xml"/><Relationship Id="rId5" Type="http://schemas.openxmlformats.org/officeDocument/2006/relationships/image" Target="../media/image12.png"/><Relationship Id="rId15" Type="http://schemas.openxmlformats.org/officeDocument/2006/relationships/slide" Target="slide13.xml"/><Relationship Id="rId10" Type="http://schemas.openxmlformats.org/officeDocument/2006/relationships/image" Target="../media/image1.png"/><Relationship Id="rId19" Type="http://schemas.openxmlformats.org/officeDocument/2006/relationships/slide" Target="slide78.xml"/><Relationship Id="rId4" Type="http://schemas.openxmlformats.org/officeDocument/2006/relationships/slide" Target="slide67.xml"/><Relationship Id="rId9" Type="http://schemas.openxmlformats.org/officeDocument/2006/relationships/slide" Target="slide72.xml"/><Relationship Id="rId14" Type="http://schemas.openxmlformats.org/officeDocument/2006/relationships/slide" Target="slide11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" Target="slide82.xml"/><Relationship Id="rId1" Type="http://schemas.openxmlformats.org/officeDocument/2006/relationships/slideLayout" Target="../slideLayouts/slideLayout2.xml"/><Relationship Id="rId5" Type="http://schemas.openxmlformats.org/officeDocument/2006/relationships/slide" Target="slide12.xml"/><Relationship Id="rId4" Type="http://schemas.openxmlformats.org/officeDocument/2006/relationships/hyperlink" Target="http://electronics.stackexchange.com/questions/125384/making-2-input-and-gate-2-input-or-gate-and-not-gate-using-only-the-sand-gate" TargetMode="Externa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" Target="slide72.xml"/><Relationship Id="rId3" Type="http://schemas.openxmlformats.org/officeDocument/2006/relationships/image" Target="../media/image6.png"/><Relationship Id="rId7" Type="http://schemas.openxmlformats.org/officeDocument/2006/relationships/slide" Target="slide11.xml"/><Relationship Id="rId12" Type="http://schemas.openxmlformats.org/officeDocument/2006/relationships/slide" Target="slide6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0.xml"/><Relationship Id="rId11" Type="http://schemas.openxmlformats.org/officeDocument/2006/relationships/slide" Target="slide69.xml"/><Relationship Id="rId5" Type="http://schemas.openxmlformats.org/officeDocument/2006/relationships/slide" Target="slide77.xml"/><Relationship Id="rId10" Type="http://schemas.openxmlformats.org/officeDocument/2006/relationships/image" Target="../media/image13.png"/><Relationship Id="rId4" Type="http://schemas.openxmlformats.org/officeDocument/2006/relationships/hyperlink" Target="http://electronics.stackexchange.com/questions/125384/making-2-input-and-gate-2-input-or-gate-and-not-gate-using-only-the-sand-gate" TargetMode="External"/><Relationship Id="rId9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slide" Target="slide20.xml"/><Relationship Id="rId13" Type="http://schemas.openxmlformats.org/officeDocument/2006/relationships/slide" Target="slide11.xml"/><Relationship Id="rId3" Type="http://schemas.openxmlformats.org/officeDocument/2006/relationships/image" Target="../media/image13.png"/><Relationship Id="rId7" Type="http://schemas.openxmlformats.org/officeDocument/2006/relationships/image" Target="../media/image11.jpeg"/><Relationship Id="rId12" Type="http://schemas.openxmlformats.org/officeDocument/2006/relationships/slide" Target="slide6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slide" Target="slide67.xml"/><Relationship Id="rId5" Type="http://schemas.openxmlformats.org/officeDocument/2006/relationships/image" Target="../media/image15.png"/><Relationship Id="rId10" Type="http://schemas.openxmlformats.org/officeDocument/2006/relationships/image" Target="../media/image1.png"/><Relationship Id="rId4" Type="http://schemas.openxmlformats.org/officeDocument/2006/relationships/slide" Target="slide69.xml"/><Relationship Id="rId9" Type="http://schemas.openxmlformats.org/officeDocument/2006/relationships/slide" Target="slide72.xml"/><Relationship Id="rId14" Type="http://schemas.openxmlformats.org/officeDocument/2006/relationships/slide" Target="slide66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slide" Target="slide83.xml"/><Relationship Id="rId18" Type="http://schemas.openxmlformats.org/officeDocument/2006/relationships/slide" Target="slide72.xml"/><Relationship Id="rId26" Type="http://schemas.openxmlformats.org/officeDocument/2006/relationships/slide" Target="slide6.xml"/><Relationship Id="rId3" Type="http://schemas.openxmlformats.org/officeDocument/2006/relationships/slide" Target="slide68.xml"/><Relationship Id="rId21" Type="http://schemas.openxmlformats.org/officeDocument/2006/relationships/slide" Target="slide19.xml"/><Relationship Id="rId7" Type="http://schemas.openxmlformats.org/officeDocument/2006/relationships/slide" Target="slide77.xml"/><Relationship Id="rId12" Type="http://schemas.openxmlformats.org/officeDocument/2006/relationships/slide" Target="slide78.xml"/><Relationship Id="rId17" Type="http://schemas.openxmlformats.org/officeDocument/2006/relationships/slide" Target="slide89.xml"/><Relationship Id="rId25" Type="http://schemas.openxmlformats.org/officeDocument/2006/relationships/image" Target="../media/image8.png"/><Relationship Id="rId2" Type="http://schemas.openxmlformats.org/officeDocument/2006/relationships/image" Target="../media/image17.png"/><Relationship Id="rId16" Type="http://schemas.openxmlformats.org/officeDocument/2006/relationships/slide" Target="slide73.xml"/><Relationship Id="rId20" Type="http://schemas.openxmlformats.org/officeDocument/2006/relationships/slide" Target="slide1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0.xml"/><Relationship Id="rId11" Type="http://schemas.openxmlformats.org/officeDocument/2006/relationships/slide" Target="slide79.xml"/><Relationship Id="rId24" Type="http://schemas.openxmlformats.org/officeDocument/2006/relationships/hyperlink" Target="https://liucs.net/cs101s14/n4-logic.html" TargetMode="External"/><Relationship Id="rId5" Type="http://schemas.openxmlformats.org/officeDocument/2006/relationships/slide" Target="slide66.xml"/><Relationship Id="rId15" Type="http://schemas.openxmlformats.org/officeDocument/2006/relationships/slide" Target="slide75.xml"/><Relationship Id="rId23" Type="http://schemas.openxmlformats.org/officeDocument/2006/relationships/image" Target="../media/image14.png"/><Relationship Id="rId10" Type="http://schemas.openxmlformats.org/officeDocument/2006/relationships/slide" Target="slide80.xml"/><Relationship Id="rId19" Type="http://schemas.openxmlformats.org/officeDocument/2006/relationships/image" Target="../media/image1.png"/><Relationship Id="rId4" Type="http://schemas.openxmlformats.org/officeDocument/2006/relationships/image" Target="../media/image15.png"/><Relationship Id="rId9" Type="http://schemas.openxmlformats.org/officeDocument/2006/relationships/hyperlink" Target="http://electronics.stackexchange.com/questions/125384/making-2-input-and-gate-2-input-or-gate-and-not-gate-using-only-the-sand-gate" TargetMode="External"/><Relationship Id="rId14" Type="http://schemas.openxmlformats.org/officeDocument/2006/relationships/slide" Target="slide85.xml"/><Relationship Id="rId22" Type="http://schemas.openxmlformats.org/officeDocument/2006/relationships/slide" Target="slide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slide" Target="slide6.xml"/><Relationship Id="rId7" Type="http://schemas.openxmlformats.org/officeDocument/2006/relationships/slide" Target="slide66.xml"/><Relationship Id="rId2" Type="http://schemas.openxmlformats.org/officeDocument/2006/relationships/slide" Target="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hyperlink" Target="http://electronics.stackexchange.com/questions/125384/making-2-input-and-gate-2-input-or-gate-and-not-gate-using-only-the-sand-gate" TargetMode="External"/><Relationship Id="rId4" Type="http://schemas.openxmlformats.org/officeDocument/2006/relationships/image" Target="../media/image6.png"/><Relationship Id="rId9" Type="http://schemas.openxmlformats.org/officeDocument/2006/relationships/hyperlink" Target="https://liucs.net/cs101s14/n4-logic.html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slide" Target="slide9.xml"/><Relationship Id="rId18" Type="http://schemas.openxmlformats.org/officeDocument/2006/relationships/slide" Target="slide65.xml"/><Relationship Id="rId3" Type="http://schemas.openxmlformats.org/officeDocument/2006/relationships/slide" Target="slide80.xml"/><Relationship Id="rId21" Type="http://schemas.openxmlformats.org/officeDocument/2006/relationships/slide" Target="slide88.xml"/><Relationship Id="rId7" Type="http://schemas.openxmlformats.org/officeDocument/2006/relationships/slide" Target="slide84.xml"/><Relationship Id="rId12" Type="http://schemas.openxmlformats.org/officeDocument/2006/relationships/slide" Target="slide14.xml"/><Relationship Id="rId17" Type="http://schemas.openxmlformats.org/officeDocument/2006/relationships/image" Target="../media/image19.jpeg"/><Relationship Id="rId2" Type="http://schemas.openxmlformats.org/officeDocument/2006/relationships/image" Target="../media/image10.png"/><Relationship Id="rId16" Type="http://schemas.openxmlformats.org/officeDocument/2006/relationships/slide" Target="slide85.xml"/><Relationship Id="rId20" Type="http://schemas.openxmlformats.org/officeDocument/2006/relationships/slide" Target="slide1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5.xml"/><Relationship Id="rId11" Type="http://schemas.openxmlformats.org/officeDocument/2006/relationships/slide" Target="slide15.xml"/><Relationship Id="rId24" Type="http://schemas.openxmlformats.org/officeDocument/2006/relationships/image" Target="../media/image1.png"/><Relationship Id="rId5" Type="http://schemas.openxmlformats.org/officeDocument/2006/relationships/slide" Target="slide78.xml"/><Relationship Id="rId15" Type="http://schemas.openxmlformats.org/officeDocument/2006/relationships/slide" Target="slide79.xml"/><Relationship Id="rId23" Type="http://schemas.openxmlformats.org/officeDocument/2006/relationships/slide" Target="slide72.xml"/><Relationship Id="rId10" Type="http://schemas.openxmlformats.org/officeDocument/2006/relationships/slide" Target="slide73.xml"/><Relationship Id="rId19" Type="http://schemas.openxmlformats.org/officeDocument/2006/relationships/slide" Target="slide77.xml"/><Relationship Id="rId4" Type="http://schemas.openxmlformats.org/officeDocument/2006/relationships/slide" Target="slide83.xml"/><Relationship Id="rId9" Type="http://schemas.openxmlformats.org/officeDocument/2006/relationships/hyperlink" Target="http://electronics.stackexchange.com/questions/125384/making-2-input-and-gate-2-input-or-gate-and-not-gate-using-only-the-sand-gate" TargetMode="External"/><Relationship Id="rId14" Type="http://schemas.openxmlformats.org/officeDocument/2006/relationships/slide" Target="slide8.xml"/><Relationship Id="rId22" Type="http://schemas.openxmlformats.org/officeDocument/2006/relationships/slide" Target="slide1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6.png"/><Relationship Id="rId18" Type="http://schemas.openxmlformats.org/officeDocument/2006/relationships/hyperlink" Target="http://electronics.stackexchange.com/questions/125384/making-2-input-and-gate-2-input-or-gate-and-not-gate-using-only-the-sand-gate" TargetMode="External"/><Relationship Id="rId3" Type="http://schemas.openxmlformats.org/officeDocument/2006/relationships/image" Target="../media/image20.png"/><Relationship Id="rId7" Type="http://schemas.openxmlformats.org/officeDocument/2006/relationships/image" Target="../media/image22.png"/><Relationship Id="rId12" Type="http://schemas.openxmlformats.org/officeDocument/2006/relationships/slide" Target="slide7.xml"/><Relationship Id="rId17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6" Type="http://schemas.openxmlformats.org/officeDocument/2006/relationships/slide" Target="slide7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11" Type="http://schemas.openxmlformats.org/officeDocument/2006/relationships/image" Target="../media/image25.png"/><Relationship Id="rId5" Type="http://schemas.openxmlformats.org/officeDocument/2006/relationships/slide" Target="slide72.xml"/><Relationship Id="rId15" Type="http://schemas.openxmlformats.org/officeDocument/2006/relationships/slide" Target="slide19.xml"/><Relationship Id="rId10" Type="http://schemas.openxmlformats.org/officeDocument/2006/relationships/image" Target="../media/image5.png"/><Relationship Id="rId4" Type="http://schemas.openxmlformats.org/officeDocument/2006/relationships/image" Target="../media/image21.png"/><Relationship Id="rId9" Type="http://schemas.openxmlformats.org/officeDocument/2006/relationships/image" Target="../media/image24.png"/><Relationship Id="rId14" Type="http://schemas.openxmlformats.org/officeDocument/2006/relationships/slide" Target="slide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" Target="slide8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slide" Target="slide7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slide" Target="slide72.xml"/><Relationship Id="rId3" Type="http://schemas.openxmlformats.org/officeDocument/2006/relationships/image" Target="../media/image29.png"/><Relationship Id="rId7" Type="http://schemas.openxmlformats.org/officeDocument/2006/relationships/slide" Target="slide84.xml"/><Relationship Id="rId12" Type="http://schemas.openxmlformats.org/officeDocument/2006/relationships/slide" Target="slide77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90.xml"/><Relationship Id="rId11" Type="http://schemas.openxmlformats.org/officeDocument/2006/relationships/slide" Target="slide13.xml"/><Relationship Id="rId5" Type="http://schemas.openxmlformats.org/officeDocument/2006/relationships/slide" Target="slide83.xml"/><Relationship Id="rId10" Type="http://schemas.openxmlformats.org/officeDocument/2006/relationships/slide" Target="slide82.xml"/><Relationship Id="rId4" Type="http://schemas.openxmlformats.org/officeDocument/2006/relationships/slide" Target="slide78.xml"/><Relationship Id="rId9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hyperlink" Target="http://electronics.stackexchange.com/questions/125384/making-2-input-and-gate-2-input-or-gate-and-not-gate-using-only-the-sand-gate" TargetMode="External"/><Relationship Id="rId3" Type="http://schemas.openxmlformats.org/officeDocument/2006/relationships/slide" Target="slide23.xml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8.xml"/><Relationship Id="rId5" Type="http://schemas.openxmlformats.org/officeDocument/2006/relationships/hyperlink" Target="http://electronics.stackexchange.com/questions/196655/build-and-logic-gate-with-7400-ics-nand-in-negative-logic" TargetMode="External"/><Relationship Id="rId4" Type="http://schemas.openxmlformats.org/officeDocument/2006/relationships/image" Target="../media/image30.png"/><Relationship Id="rId9" Type="http://schemas.openxmlformats.org/officeDocument/2006/relationships/slide" Target="slide85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slide" Target="slide78.xml"/><Relationship Id="rId3" Type="http://schemas.openxmlformats.org/officeDocument/2006/relationships/image" Target="../media/image31.png"/><Relationship Id="rId7" Type="http://schemas.openxmlformats.org/officeDocument/2006/relationships/hyperlink" Target="http://electronics.stackexchange.com/questions/196655/build-and-logic-gate-with-7400-ics-nand-in-negative-logic" TargetMode="External"/><Relationship Id="rId2" Type="http://schemas.openxmlformats.org/officeDocument/2006/relationships/slide" Target="slide8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hyperlink" Target="https://simple.wikipedia.org/wiki/Logic_gate" TargetMode="External"/><Relationship Id="rId10" Type="http://schemas.openxmlformats.org/officeDocument/2006/relationships/slide" Target="slide12.xml"/><Relationship Id="rId4" Type="http://schemas.openxmlformats.org/officeDocument/2006/relationships/image" Target="../media/image32.png"/><Relationship Id="rId9" Type="http://schemas.openxmlformats.org/officeDocument/2006/relationships/slide" Target="slide8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7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7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7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7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" Target="slide72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72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7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7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7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7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72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72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72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7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72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72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7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7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72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72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72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72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72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3" Type="http://schemas.openxmlformats.org/officeDocument/2006/relationships/slide" Target="slide14.xml"/><Relationship Id="rId7" Type="http://schemas.openxmlformats.org/officeDocument/2006/relationships/slide" Target="slide12.xml"/><Relationship Id="rId2" Type="http://schemas.openxmlformats.org/officeDocument/2006/relationships/slide" Target="slide1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5.xml"/><Relationship Id="rId5" Type="http://schemas.openxmlformats.org/officeDocument/2006/relationships/slide" Target="slide10.xml"/><Relationship Id="rId10" Type="http://schemas.openxmlformats.org/officeDocument/2006/relationships/slide" Target="slide20.xml"/><Relationship Id="rId4" Type="http://schemas.openxmlformats.org/officeDocument/2006/relationships/slide" Target="slide9.xml"/><Relationship Id="rId9" Type="http://schemas.openxmlformats.org/officeDocument/2006/relationships/slide" Target="slide7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3" Type="http://schemas.openxmlformats.org/officeDocument/2006/relationships/slide" Target="slide14.xml"/><Relationship Id="rId7" Type="http://schemas.openxmlformats.org/officeDocument/2006/relationships/slide" Target="slide12.xml"/><Relationship Id="rId2" Type="http://schemas.openxmlformats.org/officeDocument/2006/relationships/slide" Target="slide1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5.xml"/><Relationship Id="rId5" Type="http://schemas.openxmlformats.org/officeDocument/2006/relationships/slide" Target="slide10.xml"/><Relationship Id="rId10" Type="http://schemas.openxmlformats.org/officeDocument/2006/relationships/slide" Target="slide20.xml"/><Relationship Id="rId4" Type="http://schemas.openxmlformats.org/officeDocument/2006/relationships/slide" Target="slide9.xml"/><Relationship Id="rId9" Type="http://schemas.openxmlformats.org/officeDocument/2006/relationships/slide" Target="slide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" Target="slide12.xml"/><Relationship Id="rId3" Type="http://schemas.openxmlformats.org/officeDocument/2006/relationships/slide" Target="slide64.xml"/><Relationship Id="rId7" Type="http://schemas.openxmlformats.org/officeDocument/2006/relationships/slide" Target="slide15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4.xml"/><Relationship Id="rId5" Type="http://schemas.openxmlformats.org/officeDocument/2006/relationships/slide" Target="slide16.xml"/><Relationship Id="rId4" Type="http://schemas.openxmlformats.org/officeDocument/2006/relationships/slide" Target="slide20.xml"/><Relationship Id="rId9" Type="http://schemas.openxmlformats.org/officeDocument/2006/relationships/slide" Target="slide19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slide" Target="slide72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" Target="slide10.xml"/><Relationship Id="rId3" Type="http://schemas.openxmlformats.org/officeDocument/2006/relationships/image" Target="../media/image6.png"/><Relationship Id="rId7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slide" Target="slide9.xml"/><Relationship Id="rId5" Type="http://schemas.openxmlformats.org/officeDocument/2006/relationships/slide" Target="slide64.xml"/><Relationship Id="rId10" Type="http://schemas.openxmlformats.org/officeDocument/2006/relationships/slide" Target="slide22.xml"/><Relationship Id="rId4" Type="http://schemas.openxmlformats.org/officeDocument/2006/relationships/hyperlink" Target="http://electronics.stackexchange.com/questions/125384/making-2-input-and-gate-2-input-or-gate-and-not-gate-using-only-the-sand-gate" TargetMode="External"/><Relationship Id="rId9" Type="http://schemas.openxmlformats.org/officeDocument/2006/relationships/slide" Target="slide21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slide" Target="slide7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4" Type="http://schemas.openxmlformats.org/officeDocument/2006/relationships/image" Target="../media/image1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slide" Target="slide87.xml"/><Relationship Id="rId13" Type="http://schemas.openxmlformats.org/officeDocument/2006/relationships/slide" Target="slide85.xml"/><Relationship Id="rId3" Type="http://schemas.openxmlformats.org/officeDocument/2006/relationships/slide" Target="slide73.xml"/><Relationship Id="rId7" Type="http://schemas.openxmlformats.org/officeDocument/2006/relationships/slide" Target="slide84.xml"/><Relationship Id="rId12" Type="http://schemas.openxmlformats.org/officeDocument/2006/relationships/slide" Target="slide77.xml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.xml"/><Relationship Id="rId6" Type="http://schemas.openxmlformats.org/officeDocument/2006/relationships/slide" Target="slide83.xml"/><Relationship Id="rId11" Type="http://schemas.openxmlformats.org/officeDocument/2006/relationships/slide" Target="slide75.xml"/><Relationship Id="rId5" Type="http://schemas.openxmlformats.org/officeDocument/2006/relationships/slide" Target="slide80.xml"/><Relationship Id="rId15" Type="http://schemas.openxmlformats.org/officeDocument/2006/relationships/slide" Target="slide79.xml"/><Relationship Id="rId10" Type="http://schemas.openxmlformats.org/officeDocument/2006/relationships/slide" Target="slide88.xml"/><Relationship Id="rId4" Type="http://schemas.openxmlformats.org/officeDocument/2006/relationships/slide" Target="slide76.xml"/><Relationship Id="rId9" Type="http://schemas.openxmlformats.org/officeDocument/2006/relationships/slide" Target="slide86.xml"/><Relationship Id="rId14" Type="http://schemas.openxmlformats.org/officeDocument/2006/relationships/slide" Target="slide78.xml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slide" Target="slide77.xml"/><Relationship Id="rId13" Type="http://schemas.openxmlformats.org/officeDocument/2006/relationships/image" Target="../media/image1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12" Type="http://schemas.openxmlformats.org/officeDocument/2006/relationships/slide" Target="slide72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11" Type="http://schemas.openxmlformats.org/officeDocument/2006/relationships/slide" Target="slide80.xml"/><Relationship Id="rId5" Type="http://schemas.openxmlformats.org/officeDocument/2006/relationships/image" Target="../media/image54.png"/><Relationship Id="rId10" Type="http://schemas.openxmlformats.org/officeDocument/2006/relationships/slide" Target="slide78.xml"/><Relationship Id="rId4" Type="http://schemas.openxmlformats.org/officeDocument/2006/relationships/image" Target="../media/image53.png"/><Relationship Id="rId9" Type="http://schemas.openxmlformats.org/officeDocument/2006/relationships/slide" Target="slide75.xml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slide" Target="slide77.xml"/><Relationship Id="rId3" Type="http://schemas.openxmlformats.org/officeDocument/2006/relationships/image" Target="../media/image8.png"/><Relationship Id="rId7" Type="http://schemas.openxmlformats.org/officeDocument/2006/relationships/image" Target="../media/image58.png"/><Relationship Id="rId2" Type="http://schemas.microsoft.com/office/2018/10/relationships/comments" Target="../comments/modernComment_102_7DC05F8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11" Type="http://schemas.openxmlformats.org/officeDocument/2006/relationships/slide" Target="slide80.xml"/><Relationship Id="rId5" Type="http://schemas.openxmlformats.org/officeDocument/2006/relationships/image" Target="../media/image55.png"/><Relationship Id="rId10" Type="http://schemas.openxmlformats.org/officeDocument/2006/relationships/slide" Target="slide78.xml"/><Relationship Id="rId4" Type="http://schemas.openxmlformats.org/officeDocument/2006/relationships/image" Target="../media/image57.png"/><Relationship Id="rId9" Type="http://schemas.openxmlformats.org/officeDocument/2006/relationships/slide" Target="slide75.xml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59.png"/><Relationship Id="rId7" Type="http://schemas.openxmlformats.org/officeDocument/2006/relationships/slide" Target="slide72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0.xml"/><Relationship Id="rId5" Type="http://schemas.openxmlformats.org/officeDocument/2006/relationships/slide" Target="slide78.xml"/><Relationship Id="rId4" Type="http://schemas.openxmlformats.org/officeDocument/2006/relationships/slide" Target="slide73.xml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60.gif"/><Relationship Id="rId7" Type="http://schemas.openxmlformats.org/officeDocument/2006/relationships/slide" Target="slide72.xml"/><Relationship Id="rId2" Type="http://schemas.microsoft.com/office/2018/10/relationships/comments" Target="../comments/modernComment_123_DD226E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gif"/><Relationship Id="rId4" Type="http://schemas.openxmlformats.org/officeDocument/2006/relationships/image" Target="../media/image61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slide" Target="slide77.xml"/><Relationship Id="rId13" Type="http://schemas.openxmlformats.org/officeDocument/2006/relationships/hyperlink" Target="https://www.flickr.com/photos/mitopencourseware/3492197396" TargetMode="External"/><Relationship Id="rId3" Type="http://schemas.openxmlformats.org/officeDocument/2006/relationships/slide" Target="slide82.xml"/><Relationship Id="rId7" Type="http://schemas.openxmlformats.org/officeDocument/2006/relationships/hyperlink" Target="http://electronics.stackexchange.com/questions/196655/build-and-logic-gate-with-7400-ics-nand-in-negative-logic" TargetMode="External"/><Relationship Id="rId12" Type="http://schemas.openxmlformats.org/officeDocument/2006/relationships/image" Target="../media/image66.jpeg"/><Relationship Id="rId17" Type="http://schemas.openxmlformats.org/officeDocument/2006/relationships/image" Target="../media/image1.png"/><Relationship Id="rId2" Type="http://schemas.openxmlformats.org/officeDocument/2006/relationships/image" Target="../media/image64.png"/><Relationship Id="rId16" Type="http://schemas.openxmlformats.org/officeDocument/2006/relationships/slide" Target="slide7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hyperlink" Target="http://electronics.stackexchange.com/questions/218142/using-cmos-schmitt-trigger-inverters-in-quartz-crystal-oscillator-circuit/218145" TargetMode="External"/><Relationship Id="rId5" Type="http://schemas.openxmlformats.org/officeDocument/2006/relationships/hyperlink" Target="https://liucs.net/cs101s14/n4-logic.html" TargetMode="External"/><Relationship Id="rId15" Type="http://schemas.openxmlformats.org/officeDocument/2006/relationships/image" Target="../media/image68.png"/><Relationship Id="rId10" Type="http://schemas.openxmlformats.org/officeDocument/2006/relationships/image" Target="../media/image65.gif"/><Relationship Id="rId4" Type="http://schemas.openxmlformats.org/officeDocument/2006/relationships/image" Target="../media/image14.png"/><Relationship Id="rId9" Type="http://schemas.openxmlformats.org/officeDocument/2006/relationships/image" Target="../media/image62.gif"/><Relationship Id="rId14" Type="http://schemas.openxmlformats.org/officeDocument/2006/relationships/image" Target="../media/image67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slide" Target="slide85.xml"/><Relationship Id="rId3" Type="http://schemas.openxmlformats.org/officeDocument/2006/relationships/slide" Target="slide80.xml"/><Relationship Id="rId7" Type="http://schemas.openxmlformats.org/officeDocument/2006/relationships/slide" Target="slide84.xml"/><Relationship Id="rId12" Type="http://schemas.openxmlformats.org/officeDocument/2006/relationships/slide" Target="slide79.xml"/><Relationship Id="rId17" Type="http://schemas.openxmlformats.org/officeDocument/2006/relationships/image" Target="../media/image1.png"/><Relationship Id="rId2" Type="http://schemas.openxmlformats.org/officeDocument/2006/relationships/image" Target="../media/image10.png"/><Relationship Id="rId16" Type="http://schemas.openxmlformats.org/officeDocument/2006/relationships/slide" Target="slide7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5.xml"/><Relationship Id="rId11" Type="http://schemas.openxmlformats.org/officeDocument/2006/relationships/slide" Target="slide88.xml"/><Relationship Id="rId5" Type="http://schemas.openxmlformats.org/officeDocument/2006/relationships/slide" Target="slide78.xml"/><Relationship Id="rId15" Type="http://schemas.openxmlformats.org/officeDocument/2006/relationships/slide" Target="slide77.xml"/><Relationship Id="rId10" Type="http://schemas.openxmlformats.org/officeDocument/2006/relationships/slide" Target="slide73.xml"/><Relationship Id="rId4" Type="http://schemas.openxmlformats.org/officeDocument/2006/relationships/slide" Target="slide83.xml"/><Relationship Id="rId9" Type="http://schemas.openxmlformats.org/officeDocument/2006/relationships/hyperlink" Target="http://electronics.stackexchange.com/questions/125384/making-2-input-and-gate-2-input-or-gate-and-not-gate-using-only-the-sand-gate" TargetMode="External"/><Relationship Id="rId14" Type="http://schemas.openxmlformats.org/officeDocument/2006/relationships/image" Target="../media/image19.jpe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.png"/><Relationship Id="rId3" Type="http://schemas.openxmlformats.org/officeDocument/2006/relationships/image" Target="../media/image11.jpeg"/><Relationship Id="rId7" Type="http://schemas.openxmlformats.org/officeDocument/2006/relationships/slide" Target="slide80.xml"/><Relationship Id="rId12" Type="http://schemas.openxmlformats.org/officeDocument/2006/relationships/slide" Target="slide72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5.xml"/><Relationship Id="rId11" Type="http://schemas.openxmlformats.org/officeDocument/2006/relationships/hyperlink" Target="http://electronics.stackexchange.com/questions/125384/making-2-input-and-gate-2-input-or-gate-and-not-gate-using-only-the-sand-gate" TargetMode="External"/><Relationship Id="rId5" Type="http://schemas.openxmlformats.org/officeDocument/2006/relationships/slide" Target="slide77.xml"/><Relationship Id="rId10" Type="http://schemas.openxmlformats.org/officeDocument/2006/relationships/image" Target="../media/image6.png"/><Relationship Id="rId4" Type="http://schemas.openxmlformats.org/officeDocument/2006/relationships/image" Target="../media/image12.png"/><Relationship Id="rId9" Type="http://schemas.openxmlformats.org/officeDocument/2006/relationships/slide" Target="slide78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" Target="slide77.xml"/><Relationship Id="rId3" Type="http://schemas.openxmlformats.org/officeDocument/2006/relationships/slide" Target="slide16.xml"/><Relationship Id="rId7" Type="http://schemas.openxmlformats.org/officeDocument/2006/relationships/hyperlink" Target="http://electronics.stackexchange.com/questions/125384/making-2-input-and-gate-2-input-or-gate-and-not-gate-using-only-the-sand-gate" TargetMode="External"/><Relationship Id="rId2" Type="http://schemas.openxmlformats.org/officeDocument/2006/relationships/slide" Target="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slide" Target="slide9.xml"/><Relationship Id="rId4" Type="http://schemas.openxmlformats.org/officeDocument/2006/relationships/image" Target="../media/image8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hyperlink" Target="http://electronics.stackexchange.com/questions/125384/making-2-input-and-gate-2-input-or-gate-and-not-gate-using-only-the-sand-gate" TargetMode="External"/><Relationship Id="rId13" Type="http://schemas.openxmlformats.org/officeDocument/2006/relationships/slide" Target="slide73.xml"/><Relationship Id="rId3" Type="http://schemas.openxmlformats.org/officeDocument/2006/relationships/image" Target="../media/image17.png"/><Relationship Id="rId7" Type="http://schemas.openxmlformats.org/officeDocument/2006/relationships/image" Target="../media/image6.png"/><Relationship Id="rId12" Type="http://schemas.openxmlformats.org/officeDocument/2006/relationships/slide" Target="slide75.xml"/><Relationship Id="rId2" Type="http://schemas.openxmlformats.org/officeDocument/2006/relationships/image" Target="../media/image15.png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slide" Target="slide77.xml"/><Relationship Id="rId11" Type="http://schemas.openxmlformats.org/officeDocument/2006/relationships/slide" Target="slide85.xml"/><Relationship Id="rId5" Type="http://schemas.openxmlformats.org/officeDocument/2006/relationships/slide" Target="slide79.xml"/><Relationship Id="rId15" Type="http://schemas.openxmlformats.org/officeDocument/2006/relationships/slide" Target="slide72.xml"/><Relationship Id="rId10" Type="http://schemas.openxmlformats.org/officeDocument/2006/relationships/slide" Target="slide83.xml"/><Relationship Id="rId4" Type="http://schemas.openxmlformats.org/officeDocument/2006/relationships/slide" Target="slide78.xml"/><Relationship Id="rId9" Type="http://schemas.openxmlformats.org/officeDocument/2006/relationships/slide" Target="slide80.xml"/><Relationship Id="rId14" Type="http://schemas.openxmlformats.org/officeDocument/2006/relationships/slide" Target="slide89.xml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hyperlink" Target="http://electronics.stackexchange.com/questions/125384/making-2-input-and-gate-2-input-or-gate-and-not-gate-using-only-the-sand-gate" TargetMode="External"/><Relationship Id="rId13" Type="http://schemas.openxmlformats.org/officeDocument/2006/relationships/slide" Target="slide73.xml"/><Relationship Id="rId3" Type="http://schemas.openxmlformats.org/officeDocument/2006/relationships/image" Target="../media/image17.png"/><Relationship Id="rId7" Type="http://schemas.openxmlformats.org/officeDocument/2006/relationships/image" Target="../media/image6.png"/><Relationship Id="rId12" Type="http://schemas.openxmlformats.org/officeDocument/2006/relationships/slide" Target="slide75.xml"/><Relationship Id="rId2" Type="http://schemas.openxmlformats.org/officeDocument/2006/relationships/image" Target="../media/image15.png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slide" Target="slide77.xml"/><Relationship Id="rId11" Type="http://schemas.openxmlformats.org/officeDocument/2006/relationships/slide" Target="slide85.xml"/><Relationship Id="rId5" Type="http://schemas.openxmlformats.org/officeDocument/2006/relationships/slide" Target="slide79.xml"/><Relationship Id="rId15" Type="http://schemas.openxmlformats.org/officeDocument/2006/relationships/slide" Target="slide72.xml"/><Relationship Id="rId10" Type="http://schemas.openxmlformats.org/officeDocument/2006/relationships/slide" Target="slide83.xml"/><Relationship Id="rId4" Type="http://schemas.openxmlformats.org/officeDocument/2006/relationships/slide" Target="slide78.xml"/><Relationship Id="rId9" Type="http://schemas.openxmlformats.org/officeDocument/2006/relationships/slide" Target="slide80.xml"/><Relationship Id="rId14" Type="http://schemas.openxmlformats.org/officeDocument/2006/relationships/slide" Target="slide89.xml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slide" Target="slide84.xml"/><Relationship Id="rId3" Type="http://schemas.openxmlformats.org/officeDocument/2006/relationships/image" Target="../media/image29.png"/><Relationship Id="rId7" Type="http://schemas.openxmlformats.org/officeDocument/2006/relationships/slide" Target="slide77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90.xml"/><Relationship Id="rId5" Type="http://schemas.openxmlformats.org/officeDocument/2006/relationships/slide" Target="slide83.xml"/><Relationship Id="rId10" Type="http://schemas.openxmlformats.org/officeDocument/2006/relationships/image" Target="../media/image1.png"/><Relationship Id="rId4" Type="http://schemas.openxmlformats.org/officeDocument/2006/relationships/slide" Target="slide78.xml"/><Relationship Id="rId9" Type="http://schemas.openxmlformats.org/officeDocument/2006/relationships/slide" Target="slide72.xml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slide" Target="slide80.xml"/><Relationship Id="rId3" Type="http://schemas.openxmlformats.org/officeDocument/2006/relationships/image" Target="../media/image30.png"/><Relationship Id="rId7" Type="http://schemas.openxmlformats.org/officeDocument/2006/relationships/slide" Target="slide78.xml"/><Relationship Id="rId2" Type="http://schemas.microsoft.com/office/2018/10/relationships/comments" Target="../comments/modernComment_116_31362CA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2.xml"/><Relationship Id="rId5" Type="http://schemas.openxmlformats.org/officeDocument/2006/relationships/image" Target="../media/image11.jpeg"/><Relationship Id="rId10" Type="http://schemas.openxmlformats.org/officeDocument/2006/relationships/image" Target="../media/image1.png"/><Relationship Id="rId4" Type="http://schemas.openxmlformats.org/officeDocument/2006/relationships/hyperlink" Target="http://electronics.stackexchange.com/questions/196655/build-and-logic-gate-with-7400-ics-nand-in-negative-logic" TargetMode="External"/><Relationship Id="rId9" Type="http://schemas.openxmlformats.org/officeDocument/2006/relationships/slide" Target="slide72.xml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hyperlink" Target="http://electronics.stackexchange.com/questions/125384/making-2-input-and-gate-2-input-or-gate-and-not-gate-using-only-the-sand-gate" TargetMode="External"/><Relationship Id="rId3" Type="http://schemas.openxmlformats.org/officeDocument/2006/relationships/slide" Target="slide82.xml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8.xml"/><Relationship Id="rId5" Type="http://schemas.openxmlformats.org/officeDocument/2006/relationships/hyperlink" Target="http://electronics.stackexchange.com/questions/196655/build-and-logic-gate-with-7400-ics-nand-in-negative-logic" TargetMode="External"/><Relationship Id="rId4" Type="http://schemas.openxmlformats.org/officeDocument/2006/relationships/image" Target="../media/image30.png"/><Relationship Id="rId9" Type="http://schemas.openxmlformats.org/officeDocument/2006/relationships/slide" Target="slide85.xml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slide" Target="slide79.xml"/><Relationship Id="rId3" Type="http://schemas.openxmlformats.org/officeDocument/2006/relationships/image" Target="../media/image31.png"/><Relationship Id="rId7" Type="http://schemas.openxmlformats.org/officeDocument/2006/relationships/hyperlink" Target="http://electronics.stackexchange.com/questions/196655/build-and-logic-gate-with-7400-ics-nand-in-negative-logic" TargetMode="External"/><Relationship Id="rId2" Type="http://schemas.openxmlformats.org/officeDocument/2006/relationships/slide" Target="slide8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hyperlink" Target="https://simple.wikipedia.org/wiki/Logic_gate" TargetMode="External"/><Relationship Id="rId10" Type="http://schemas.openxmlformats.org/officeDocument/2006/relationships/slide" Target="slide80.xml"/><Relationship Id="rId4" Type="http://schemas.openxmlformats.org/officeDocument/2006/relationships/image" Target="../media/image32.png"/><Relationship Id="rId9" Type="http://schemas.openxmlformats.org/officeDocument/2006/relationships/slide" Target="slide78.xml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69.png"/><Relationship Id="rId7" Type="http://schemas.openxmlformats.org/officeDocument/2006/relationships/slide" Target="slide72.xml"/><Relationship Id="rId2" Type="http://schemas.openxmlformats.org/officeDocument/2006/relationships/slide" Target="slide8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it.wikibooks.org/wiki/File:Xor-gate-en.svg" TargetMode="External"/><Relationship Id="rId5" Type="http://schemas.openxmlformats.org/officeDocument/2006/relationships/image" Target="../media/image70.png"/><Relationship Id="rId4" Type="http://schemas.openxmlformats.org/officeDocument/2006/relationships/hyperlink" Target="https://commons.wikimedia.org/wiki/Category:NOR_gate_symbols" TargetMode="Externa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slide" Target="slide72.xml"/><Relationship Id="rId2" Type="http://schemas.openxmlformats.org/officeDocument/2006/relationships/slide" Target="slide8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slide" Target="slide78.xml"/><Relationship Id="rId3" Type="http://schemas.openxmlformats.org/officeDocument/2006/relationships/image" Target="../media/image6.png"/><Relationship Id="rId7" Type="http://schemas.openxmlformats.org/officeDocument/2006/relationships/slide" Target="slide77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9.png"/><Relationship Id="rId10" Type="http://schemas.openxmlformats.org/officeDocument/2006/relationships/image" Target="../media/image1.png"/><Relationship Id="rId4" Type="http://schemas.openxmlformats.org/officeDocument/2006/relationships/hyperlink" Target="http://electronics.stackexchange.com/questions/125384/making-2-input-and-gate-2-input-or-gate-and-not-gate-using-only-the-sand-gate" TargetMode="External"/><Relationship Id="rId9" Type="http://schemas.openxmlformats.org/officeDocument/2006/relationships/slide" Target="slide72.xml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1.jpeg"/><Relationship Id="rId7" Type="http://schemas.openxmlformats.org/officeDocument/2006/relationships/slide" Target="slide80.xml"/><Relationship Id="rId2" Type="http://schemas.openxmlformats.org/officeDocument/2006/relationships/slide" Target="slide9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10" Type="http://schemas.openxmlformats.org/officeDocument/2006/relationships/image" Target="../media/image1.png"/><Relationship Id="rId4" Type="http://schemas.openxmlformats.org/officeDocument/2006/relationships/image" Target="../media/image72.jpeg"/><Relationship Id="rId9" Type="http://schemas.openxmlformats.org/officeDocument/2006/relationships/slide" Target="slide7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slide" Target="slide8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image" Target="../media/image1.png"/><Relationship Id="rId4" Type="http://schemas.openxmlformats.org/officeDocument/2006/relationships/slide" Target="slide72.xml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.png"/><Relationship Id="rId3" Type="http://schemas.openxmlformats.org/officeDocument/2006/relationships/slide" Target="slide89.xml"/><Relationship Id="rId7" Type="http://schemas.openxmlformats.org/officeDocument/2006/relationships/hyperlink" Target="http://electronics.stackexchange.com/questions/125384/making-2-input-and-gate-2-input-or-gate-and-not-gate-using-only-the-sand-gate" TargetMode="External"/><Relationship Id="rId12" Type="http://schemas.openxmlformats.org/officeDocument/2006/relationships/slide" Target="slide72.xml"/><Relationship Id="rId2" Type="http://schemas.microsoft.com/office/2018/10/relationships/comments" Target="../comments/modernComment_132_7EF5159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7.png"/><Relationship Id="rId5" Type="http://schemas.openxmlformats.org/officeDocument/2006/relationships/slide" Target="slide82.xml"/><Relationship Id="rId10" Type="http://schemas.openxmlformats.org/officeDocument/2006/relationships/slide" Target="slide77.xml"/><Relationship Id="rId4" Type="http://schemas.openxmlformats.org/officeDocument/2006/relationships/slide" Target="slide78.xml"/><Relationship Id="rId9" Type="http://schemas.openxmlformats.org/officeDocument/2006/relationships/hyperlink" Target="https://liucs.net/cs101s14/n4-logic.html" TargetMode="Externa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72.xml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72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72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72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slide" Target="slide72.xml"/><Relationship Id="rId2" Type="http://schemas.microsoft.com/office/2018/10/relationships/comments" Target="../comments/modernComment_107_E0C678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72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72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72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7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9D606-E048-4299-802F-1E3F7A1C1E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44581" y="2679857"/>
            <a:ext cx="2013020" cy="23876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And the Name</a:t>
            </a:r>
            <a:br>
              <a:rPr lang="en-US" dirty="0"/>
            </a:br>
            <a:r>
              <a:rPr lang="en-US" dirty="0"/>
              <a:t>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5F6FE8-C373-E8FF-EBA0-988685C066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5141" y="1164153"/>
            <a:ext cx="6169159" cy="4350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040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tangle 84">
            <a:extLst>
              <a:ext uri="{FF2B5EF4-FFF2-40B4-BE49-F238E27FC236}">
                <a16:creationId xmlns:a16="http://schemas.microsoft.com/office/drawing/2014/main" id="{1BE6810C-42F2-FABB-06F3-14CFBEA1F7E3}"/>
              </a:ext>
            </a:extLst>
          </p:cNvPr>
          <p:cNvSpPr/>
          <p:nvPr/>
        </p:nvSpPr>
        <p:spPr>
          <a:xfrm>
            <a:off x="5939466" y="4323215"/>
            <a:ext cx="142519" cy="2346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FFFF2E-7605-4905-B239-2F1537E1D8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24693"/>
            <a:ext cx="3840480" cy="4572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EEPROM (v2.0)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1BFEEB5-A39E-B284-4B24-202C8C74E161}"/>
              </a:ext>
            </a:extLst>
          </p:cNvPr>
          <p:cNvSpPr/>
          <p:nvPr/>
        </p:nvSpPr>
        <p:spPr>
          <a:xfrm>
            <a:off x="2560515" y="5518714"/>
            <a:ext cx="7242495" cy="2353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rtlCol="0" anchor="ctr"/>
          <a:lstStyle/>
          <a:p>
            <a:pPr algn="ctr"/>
            <a:r>
              <a:rPr lang="en-US"/>
              <a:t>Data  Bus </a:t>
            </a:r>
          </a:p>
        </p:txBody>
      </p:sp>
      <p:pic>
        <p:nvPicPr>
          <p:cNvPr id="77" name="Picture 2" descr="The Ben Eater EEPROM Programmer, 28C256 and Software Data Protection –  Bread80.com">
            <a:extLst>
              <a:ext uri="{FF2B5EF4-FFF2-40B4-BE49-F238E27FC236}">
                <a16:creationId xmlns:a16="http://schemas.microsoft.com/office/drawing/2014/main" id="{7592DFCB-CA42-5F01-2640-7953877F85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357850" y="2881518"/>
            <a:ext cx="1647825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B58A3450-8A62-4AAE-3510-4811966D5101}"/>
              </a:ext>
            </a:extLst>
          </p:cNvPr>
          <p:cNvSpPr txBox="1"/>
          <p:nvPr/>
        </p:nvSpPr>
        <p:spPr>
          <a:xfrm>
            <a:off x="5584388" y="3825225"/>
            <a:ext cx="11947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Prog EEPROM</a:t>
            </a:r>
          </a:p>
        </p:txBody>
      </p:sp>
      <p:sp>
        <p:nvSpPr>
          <p:cNvPr id="79" name="Arrow: Right 78">
            <a:extLst>
              <a:ext uri="{FF2B5EF4-FFF2-40B4-BE49-F238E27FC236}">
                <a16:creationId xmlns:a16="http://schemas.microsoft.com/office/drawing/2014/main" id="{58F40A20-DE12-09C1-FFD2-6EAAD6A93716}"/>
              </a:ext>
            </a:extLst>
          </p:cNvPr>
          <p:cNvSpPr/>
          <p:nvPr/>
        </p:nvSpPr>
        <p:spPr>
          <a:xfrm rot="5400000">
            <a:off x="5872093" y="2458171"/>
            <a:ext cx="619336" cy="988109"/>
          </a:xfrm>
          <a:prstGeom prst="right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200" err="1"/>
              <a:t>Addr</a:t>
            </a:r>
            <a:endParaRPr lang="en-US" sz="1200"/>
          </a:p>
          <a:p>
            <a:pPr algn="ctr"/>
            <a:r>
              <a:rPr lang="en-US" sz="1200"/>
              <a:t>[15:0]</a:t>
            </a:r>
          </a:p>
        </p:txBody>
      </p:sp>
      <p:sp>
        <p:nvSpPr>
          <p:cNvPr id="97" name="Arrow: Right 96">
            <a:hlinkClick r:id="rId4" action="ppaction://hlinksldjump"/>
            <a:extLst>
              <a:ext uri="{FF2B5EF4-FFF2-40B4-BE49-F238E27FC236}">
                <a16:creationId xmlns:a16="http://schemas.microsoft.com/office/drawing/2014/main" id="{0B49D036-F266-3613-4810-B55A990BFCDF}"/>
              </a:ext>
            </a:extLst>
          </p:cNvPr>
          <p:cNvSpPr/>
          <p:nvPr/>
        </p:nvSpPr>
        <p:spPr>
          <a:xfrm rot="5400000">
            <a:off x="5816001" y="4586880"/>
            <a:ext cx="731520" cy="1104409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270" wrap="none" rtlCol="0" anchor="ctr"/>
          <a:lstStyle/>
          <a:p>
            <a:pPr algn="ctr"/>
            <a:r>
              <a:rPr lang="en-US" sz="1100"/>
              <a:t>Prog </a:t>
            </a:r>
          </a:p>
          <a:p>
            <a:pPr algn="ctr"/>
            <a:r>
              <a:rPr lang="en-US" sz="1100"/>
              <a:t>Data[7:0]</a:t>
            </a:r>
          </a:p>
        </p:txBody>
      </p:sp>
      <p:pic>
        <p:nvPicPr>
          <p:cNvPr id="10" name="Picture 9">
            <a:hlinkClick r:id="rId5" action="ppaction://hlinksldjump"/>
            <a:extLst>
              <a:ext uri="{FF2B5EF4-FFF2-40B4-BE49-F238E27FC236}">
                <a16:creationId xmlns:a16="http://schemas.microsoft.com/office/drawing/2014/main" id="{56F6A782-03FE-4D7E-9864-713BE457AE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D24E716E-EEA0-D2BE-D470-844DBB6812C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10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9259154-74B1-8EA6-27E8-2C0B683D31EC}"/>
              </a:ext>
            </a:extLst>
          </p:cNvPr>
          <p:cNvSpPr/>
          <p:nvPr/>
        </p:nvSpPr>
        <p:spPr>
          <a:xfrm rot="16200000">
            <a:off x="6040274" y="-1382649"/>
            <a:ext cx="282975" cy="7242496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/>
              <a:t>Address  Bus   </a:t>
            </a:r>
          </a:p>
        </p:txBody>
      </p:sp>
      <p:sp>
        <p:nvSpPr>
          <p:cNvPr id="9" name="Rectangle 8">
            <a:hlinkClick r:id="rId7" action="ppaction://hlinksldjump"/>
            <a:extLst>
              <a:ext uri="{FF2B5EF4-FFF2-40B4-BE49-F238E27FC236}">
                <a16:creationId xmlns:a16="http://schemas.microsoft.com/office/drawing/2014/main" id="{04694702-6A85-0CCC-35A8-462E3D1AA135}"/>
              </a:ext>
            </a:extLst>
          </p:cNvPr>
          <p:cNvSpPr/>
          <p:nvPr/>
        </p:nvSpPr>
        <p:spPr>
          <a:xfrm>
            <a:off x="2577168" y="4586100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200"/>
              <a:t>~EEPROM Chip En</a:t>
            </a:r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AA228691-39D2-72AF-FBCC-60386C5ACFF9}"/>
              </a:ext>
            </a:extLst>
          </p:cNvPr>
          <p:cNvCxnSpPr>
            <a:cxnSpLocks/>
            <a:stCxn id="9" idx="3"/>
            <a:endCxn id="85" idx="2"/>
          </p:cNvCxnSpPr>
          <p:nvPr/>
        </p:nvCxnSpPr>
        <p:spPr>
          <a:xfrm flipV="1">
            <a:off x="4040208" y="4557910"/>
            <a:ext cx="1970517" cy="11963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DC0A56B7-B06C-0814-2A90-F992BA5C5DC8}"/>
              </a:ext>
            </a:extLst>
          </p:cNvPr>
          <p:cNvCxnSpPr>
            <a:cxnSpLocks/>
          </p:cNvCxnSpPr>
          <p:nvPr/>
        </p:nvCxnSpPr>
        <p:spPr>
          <a:xfrm rot="10800000">
            <a:off x="6317673" y="4586100"/>
            <a:ext cx="2005643" cy="109104"/>
          </a:xfrm>
          <a:prstGeom prst="bentConnector3">
            <a:avLst>
              <a:gd name="adj1" fmla="val 10065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hlinkClick r:id="rId8" action="ppaction://hlinksldjump"/>
            <a:extLst>
              <a:ext uri="{FF2B5EF4-FFF2-40B4-BE49-F238E27FC236}">
                <a16:creationId xmlns:a16="http://schemas.microsoft.com/office/drawing/2014/main" id="{6ADE87BA-A6B6-588D-FB8D-BF0DF02648C9}"/>
              </a:ext>
            </a:extLst>
          </p:cNvPr>
          <p:cNvSpPr txBox="1"/>
          <p:nvPr/>
        </p:nvSpPr>
        <p:spPr>
          <a:xfrm>
            <a:off x="8263739" y="4616743"/>
            <a:ext cx="439544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/>
              <a:t>#OE</a:t>
            </a:r>
          </a:p>
        </p:txBody>
      </p:sp>
    </p:spTree>
    <p:extLst>
      <p:ext uri="{BB962C8B-B14F-4D97-AF65-F5344CB8AC3E}">
        <p14:creationId xmlns:p14="http://schemas.microsoft.com/office/powerpoint/2010/main" val="3265224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BB7DDD94-94F8-32EA-347A-88A3F8A724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MOV (00100)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9867489"/>
              </p:ext>
            </p:extLst>
          </p:nvPr>
        </p:nvGraphicFramePr>
        <p:xfrm>
          <a:off x="4716584" y="742463"/>
          <a:ext cx="5638801" cy="3601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00110000 = 0x30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Write Rs1 to bus and Rd reads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B2AD6081-617D-4B70-9D8B-1ADCBBB7A3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4141991"/>
              </p:ext>
            </p:extLst>
          </p:nvPr>
        </p:nvGraphicFramePr>
        <p:xfrm>
          <a:off x="179752" y="5619913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33C88461-5F9C-4D9D-9DAE-914D4CE063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5417553"/>
              </p:ext>
            </p:extLst>
          </p:nvPr>
        </p:nvGraphicFramePr>
        <p:xfrm>
          <a:off x="179753" y="5624993"/>
          <a:ext cx="9276863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406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50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64859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AD2FAF71-0CB0-4D23-9B44-F2AFACA685F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C5E7998-712A-8C03-4C81-D15223579C4F}"/>
              </a:ext>
            </a:extLst>
          </p:cNvPr>
          <p:cNvSpPr txBox="1"/>
          <p:nvPr/>
        </p:nvSpPr>
        <p:spPr>
          <a:xfrm>
            <a:off x="6615404" y="4734113"/>
            <a:ext cx="25506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MOV Rd, Rs1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B6729B96-C899-B35B-CDE9-D6A165A208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78DEC36A-86AB-FE51-6F31-3902A352711C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100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61F6211E-C1A3-A1E5-5BAD-5CC61CF2D4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23038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71D6BFD9-4AC8-476E-8033-8B7BF5CFF1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8163482"/>
              </p:ext>
            </p:extLst>
          </p:nvPr>
        </p:nvGraphicFramePr>
        <p:xfrm>
          <a:off x="179753" y="5619913"/>
          <a:ext cx="9276863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6741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153371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48675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66622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241575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980281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7 6 5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Branch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C2 C1 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113E80B0-6D1B-DA28-8E21-146A2EE5E0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Branch / Jump Absolute Immediate (00101)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8883242"/>
              </p:ext>
            </p:extLst>
          </p:nvPr>
        </p:nvGraphicFramePr>
        <p:xfrm>
          <a:off x="4716583" y="742463"/>
          <a:ext cx="6514836" cy="3601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0x1_40 01_0100_0000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Write H register to bus and PC (conditionally) reads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0x0_80 00_1000_0000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94ECF8CC-A699-4671-A4F6-5AAB6684A1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7651846"/>
              </p:ext>
            </p:extLst>
          </p:nvPr>
        </p:nvGraphicFramePr>
        <p:xfrm>
          <a:off x="5680365" y="2436627"/>
          <a:ext cx="5087483" cy="2834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3007">
                  <a:extLst>
                    <a:ext uri="{9D8B030D-6E8A-4147-A177-3AD203B41FA5}">
                      <a16:colId xmlns:a16="http://schemas.microsoft.com/office/drawing/2014/main" val="3129483676"/>
                    </a:ext>
                  </a:extLst>
                </a:gridCol>
                <a:gridCol w="359600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52501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695087">
                  <a:extLst>
                    <a:ext uri="{9D8B030D-6E8A-4147-A177-3AD203B41FA5}">
                      <a16:colId xmlns:a16="http://schemas.microsoft.com/office/drawing/2014/main" val="4010529361"/>
                    </a:ext>
                  </a:extLst>
                </a:gridCol>
                <a:gridCol w="987739">
                  <a:extLst>
                    <a:ext uri="{9D8B030D-6E8A-4147-A177-3AD203B41FA5}">
                      <a16:colId xmlns:a16="http://schemas.microsoft.com/office/drawing/2014/main" val="3300204691"/>
                    </a:ext>
                  </a:extLst>
                </a:gridCol>
                <a:gridCol w="1947041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r>
                        <a:rPr lang="en-US" sz="1200"/>
                        <a:t>C2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Low instruction 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Assembly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BMI – Branch on Minus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BCS – Branch Carry Set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13576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65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BEQ – Branch Equal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0183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Never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85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81502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A5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BPL – Branch on Plus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78794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C5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BCC – Branch Carry Clear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64755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E5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BNE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71077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5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FD1D1998-893E-816C-E680-D335182C67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813AD663-B548-7EA0-9E8D-F633A5846F15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101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47BD0506-A296-74EB-7A38-F1734A490F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2480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3B37F6BA-4FCB-CDEB-8542-5BC10E6391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ALU immediate (4-bit) (00110)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9066101"/>
              </p:ext>
            </p:extLst>
          </p:nvPr>
        </p:nvGraphicFramePr>
        <p:xfrm>
          <a:off x="4716584" y="742463"/>
          <a:ext cx="5638801" cy="3540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10_0000_0001_0010 = 2012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Rd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0100_0001 = 0x0041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4 bit </a:t>
                      </a:r>
                      <a:r>
                        <a:rPr lang="en-US" sz="1600" err="1"/>
                        <a:t>imm</a:t>
                      </a:r>
                      <a:r>
                        <a:rPr lang="en-US" sz="1600"/>
                        <a:t>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0010_0100 = 0x0024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Write ALU output to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1000_0000 = 0x0080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097335"/>
              </p:ext>
            </p:extLst>
          </p:nvPr>
        </p:nvGraphicFramePr>
        <p:xfrm>
          <a:off x="179753" y="5619913"/>
          <a:ext cx="9276863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859147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64859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4-bit </a:t>
                      </a:r>
                      <a:r>
                        <a:rPr lang="en-US" sz="1300" err="1"/>
                        <a:t>imm</a:t>
                      </a:r>
                      <a:r>
                        <a:rPr lang="en-US" sz="130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S2 S1 S0 SF (Function </a:t>
                      </a:r>
                      <a:r>
                        <a:rPr lang="en-US" sz="1300" err="1"/>
                        <a:t>sel</a:t>
                      </a:r>
                      <a:r>
                        <a:rPr lang="en-US" sz="130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BD7F8B8-6C37-4325-9738-1D3018261CF6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6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C92F7E5-2629-1A32-5661-12B67655FB87}"/>
              </a:ext>
            </a:extLst>
          </p:cNvPr>
          <p:cNvSpPr txBox="1"/>
          <p:nvPr/>
        </p:nvSpPr>
        <p:spPr>
          <a:xfrm>
            <a:off x="6615405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ADD Rd, #0x00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67184A42-14CA-AF2B-E3BD-790CBA4653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74D80DD4-1E63-5C95-4EF9-9A8AD4C58125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102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491B51CA-4028-257C-26D0-886DB896CF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52378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FFC7287B-AAD9-5418-44A1-19FEE626F5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Branch / Jump Relative Immediate (00111)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8718222"/>
              </p:ext>
            </p:extLst>
          </p:nvPr>
        </p:nvGraphicFramePr>
        <p:xfrm>
          <a:off x="4716583" y="742463"/>
          <a:ext cx="6514836" cy="333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10_0000_0010 0x2_02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PC into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00_0100_0001 0x0_41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immediate into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01_0000_0100 0x1_04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Output</a:t>
                      </a:r>
                      <a:r>
                        <a:rPr lang="en-US" sz="1600" baseline="0"/>
                        <a:t> ALU </a:t>
                      </a:r>
                      <a:r>
                        <a:rPr lang="en-US" sz="1600" baseline="0" err="1"/>
                        <a:t>val</a:t>
                      </a:r>
                      <a:r>
                        <a:rPr lang="en-US" sz="1600" baseline="0"/>
                        <a:t>, load PC</a:t>
                      </a:r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00_1000_0000 0x0_80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Advance PC</a:t>
                      </a:r>
                      <a:endParaRPr lang="en-US" sz="1600" strike="sngStrik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94ECF8CC-A699-4671-A4F6-5AAB6684A1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0204093"/>
              </p:ext>
            </p:extLst>
          </p:nvPr>
        </p:nvGraphicFramePr>
        <p:xfrm>
          <a:off x="5645697" y="2949767"/>
          <a:ext cx="4733393" cy="26701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3007">
                  <a:extLst>
                    <a:ext uri="{9D8B030D-6E8A-4147-A177-3AD203B41FA5}">
                      <a16:colId xmlns:a16="http://schemas.microsoft.com/office/drawing/2014/main" val="3129483676"/>
                    </a:ext>
                  </a:extLst>
                </a:gridCol>
                <a:gridCol w="359600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52501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695087">
                  <a:extLst>
                    <a:ext uri="{9D8B030D-6E8A-4147-A177-3AD203B41FA5}">
                      <a16:colId xmlns:a16="http://schemas.microsoft.com/office/drawing/2014/main" val="4010529361"/>
                    </a:ext>
                  </a:extLst>
                </a:gridCol>
                <a:gridCol w="695087">
                  <a:extLst>
                    <a:ext uri="{9D8B030D-6E8A-4147-A177-3AD203B41FA5}">
                      <a16:colId xmlns:a16="http://schemas.microsoft.com/office/drawing/2014/main" val="3300204691"/>
                    </a:ext>
                  </a:extLst>
                </a:gridCol>
                <a:gridCol w="1885604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</a:tblGrid>
              <a:tr h="475587">
                <a:tc>
                  <a:txBody>
                    <a:bodyPr/>
                    <a:lstStyle/>
                    <a:p>
                      <a:r>
                        <a:rPr lang="en-US" sz="1200"/>
                        <a:t>C2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Assembly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BMI – Branch on Minus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BCS – Branch Carry Set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13576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67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BEQ – Branch Equal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0183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Never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87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81502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A7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BPL – Branch on Plus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78794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C7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BCC – Branch Carry Clear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64755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E7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BNE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71077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7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B096B179-9480-A74B-D8D7-A217029B6B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818163F4-933F-B66C-DAB2-7734F7E6B639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103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6FC0D94F-6899-E739-45E1-F61FBCB515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A1FE4E9B-A000-439D-AE95-5C88C554EF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655026"/>
              </p:ext>
            </p:extLst>
          </p:nvPr>
        </p:nvGraphicFramePr>
        <p:xfrm>
          <a:off x="179753" y="5619913"/>
          <a:ext cx="9276863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6741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153371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48675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66622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241575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980281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7 6 5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Branch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C2 C1 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3411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2001628"/>
              </p:ext>
            </p:extLst>
          </p:nvPr>
        </p:nvGraphicFramePr>
        <p:xfrm>
          <a:off x="4716584" y="742463"/>
          <a:ext cx="5638801" cy="4130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0000_0000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Wait for H register to be loaded (need value of Rs1)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1661217"/>
                  </a:ext>
                </a:extLst>
              </a:tr>
              <a:tr h="11201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0001_0000 = 0x10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Write Rs1 to the bus</a:t>
                      </a:r>
                    </a:p>
                    <a:p>
                      <a:pPr lvl="0" algn="l">
                        <a:buNone/>
                      </a:pPr>
                      <a:r>
                        <a:rPr lang="en-US" sz="1300"/>
                        <a:t>(when opcode 01000 is detected, the value on the bus is read by the OUT register to the display)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30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B2AD6081-617D-4B70-9D8B-1ADCBBB7A32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33C88461-5F9C-4D9D-9DAE-914D4CE063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5766629"/>
              </p:ext>
            </p:extLst>
          </p:nvPr>
        </p:nvGraphicFramePr>
        <p:xfrm>
          <a:off x="179753" y="5624993"/>
          <a:ext cx="9276863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406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50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558040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710719">
                  <a:extLst>
                    <a:ext uri="{9D8B030D-6E8A-4147-A177-3AD203B41FA5}">
                      <a16:colId xmlns:a16="http://schemas.microsoft.com/office/drawing/2014/main" val="2377888243"/>
                    </a:ext>
                  </a:extLst>
                </a:gridCol>
                <a:gridCol w="1716716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Out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I=1</a:t>
                      </a:r>
                    </a:p>
                    <a:p>
                      <a:pPr algn="ctr"/>
                      <a:r>
                        <a:rPr lang="en-US" sz="1300"/>
                        <a:t>A=0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441B6E3F-C8F7-4A57-B4B7-8519519F6F2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0CF342-B9FD-D13A-D350-C97D9065E710}"/>
              </a:ext>
            </a:extLst>
          </p:cNvPr>
          <p:cNvSpPr txBox="1"/>
          <p:nvPr/>
        </p:nvSpPr>
        <p:spPr>
          <a:xfrm>
            <a:off x="6607522" y="4872501"/>
            <a:ext cx="23535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OUT Rs1, A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8BBE2746-6F4E-10FD-08A6-7A8C535AE1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E2583D14-19AE-E1A6-BDB6-D2F6EE432F7B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104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95649886-AC7F-5307-2CF8-BEA7A20B0F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OUT (01000) (Display ASCII or Integer)</a:t>
            </a: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1F7CE152-D38B-2D39-98C9-222C91EAE5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C20BE46A-FB5E-C92D-D259-53E80F8F01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3191601"/>
              </p:ext>
            </p:extLst>
          </p:nvPr>
        </p:nvGraphicFramePr>
        <p:xfrm>
          <a:off x="193269" y="5619913"/>
          <a:ext cx="9263345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884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6951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14095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80664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827495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603459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856440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Out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I=1</a:t>
                      </a:r>
                    </a:p>
                    <a:p>
                      <a:pPr algn="ctr"/>
                      <a:r>
                        <a:rPr lang="en-US" sz="1300"/>
                        <a:t>A=0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60646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6305937"/>
              </p:ext>
            </p:extLst>
          </p:nvPr>
        </p:nvGraphicFramePr>
        <p:xfrm>
          <a:off x="4716583" y="742463"/>
          <a:ext cx="6514836" cy="371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1_0000_0100_0000 = 1040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8-bit address to address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0_0100_0010_0000 = 0420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Read byte from RAM and store in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0_0000_1000_0000 = 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9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4356281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8-bit (LSBs) Address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091C7705-512A-D5B1-13A4-F95D55811649}"/>
              </a:ext>
            </a:extLst>
          </p:cNvPr>
          <p:cNvSpPr txBox="1"/>
          <p:nvPr/>
        </p:nvSpPr>
        <p:spPr>
          <a:xfrm>
            <a:off x="6615405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LMA Rd, #Addr</a:t>
            </a:r>
          </a:p>
        </p:txBody>
      </p:sp>
      <p:pic>
        <p:nvPicPr>
          <p:cNvPr id="6" name="Picture 5">
            <a:hlinkClick r:id="rId2" action="ppaction://hlinksldjump"/>
            <a:extLst>
              <a:ext uri="{FF2B5EF4-FFF2-40B4-BE49-F238E27FC236}">
                <a16:creationId xmlns:a16="http://schemas.microsoft.com/office/drawing/2014/main" id="{C65C7F76-08C9-A783-0A26-86BFCDBB6D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04625343-D641-8AD9-270B-F2ECB688E69A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105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D3354594-F9AC-4523-1FA8-EAC7F18F5C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LMA (Load Memory Absolute) (01001)</a:t>
            </a: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193D3CE1-38D7-191B-0EF4-AD8DC8103A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44779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00CB470-F768-D3E9-221A-C0C2D4A9CF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SMA (Store Memory Absolute) (01010)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5822811"/>
              </p:ext>
            </p:extLst>
          </p:nvPr>
        </p:nvGraphicFramePr>
        <p:xfrm>
          <a:off x="4716583" y="742463"/>
          <a:ext cx="6514836" cy="3510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01_0000_0100_0000 = 1040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8-bit address to address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10_1000_0001_0000 = 2810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Store byte to RAM from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00_0000_1000_0000 = 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238525" y="1"/>
            <a:ext cx="1037463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A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3260814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8-bit (LSBs) Address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A0B05335-D813-0960-AB8C-249EBCEA0B8F}"/>
              </a:ext>
            </a:extLst>
          </p:cNvPr>
          <p:cNvSpPr txBox="1"/>
          <p:nvPr/>
        </p:nvSpPr>
        <p:spPr>
          <a:xfrm>
            <a:off x="6615405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SMA Rd, #Addr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2ABBA0B3-A236-6438-0C78-56A73E80F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A36E190E-DED1-DA72-4861-25FB126E7F3E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106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7967B202-62F2-B31B-E50A-F87CEE2E94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788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4444224"/>
              </p:ext>
            </p:extLst>
          </p:nvPr>
        </p:nvGraphicFramePr>
        <p:xfrm>
          <a:off x="4716583" y="742463"/>
          <a:ext cx="6514836" cy="330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1_0000_0001_0000 = 1010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Rs1 to Address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0_0100_0010_0000 = 0420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value at the address into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0_0000_1000_0000 = 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8616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B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8521512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5336679A-5813-3B35-C4DB-FA7701EDB66F}"/>
              </a:ext>
            </a:extLst>
          </p:cNvPr>
          <p:cNvSpPr txBox="1"/>
          <p:nvPr/>
        </p:nvSpPr>
        <p:spPr>
          <a:xfrm>
            <a:off x="6615405" y="4734113"/>
            <a:ext cx="23535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LMR Rd, Rs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11E673A1-DBE4-6272-EAF9-9A80B21D4F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34A4CE8B-46DF-5FBF-4D30-7ECC4688DB84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107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F116B2DF-83DB-C077-155E-F485525ED1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ABF434E0-C865-7E9D-8FF2-ED39C29413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LMR (Load Memory Register) (01011)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22E4C7-8D82-4BBC-11DB-B927C762C048}"/>
              </a:ext>
            </a:extLst>
          </p:cNvPr>
          <p:cNvSpPr txBox="1"/>
          <p:nvPr/>
        </p:nvSpPr>
        <p:spPr>
          <a:xfrm>
            <a:off x="9095149" y="4734114"/>
            <a:ext cx="2481659" cy="523220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2800"/>
              <a:t>Effect: Rd = *Rs</a:t>
            </a:r>
          </a:p>
        </p:txBody>
      </p:sp>
    </p:spTree>
    <p:extLst>
      <p:ext uri="{BB962C8B-B14F-4D97-AF65-F5344CB8AC3E}">
        <p14:creationId xmlns:p14="http://schemas.microsoft.com/office/powerpoint/2010/main" val="1017377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7645420"/>
              </p:ext>
            </p:extLst>
          </p:nvPr>
        </p:nvGraphicFramePr>
        <p:xfrm>
          <a:off x="4716583" y="742463"/>
          <a:ext cx="6514836" cy="330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01_0000_0001_0000 = 1010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Rs1 to Address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10_1000_0001_0000 = 2810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Store value at Rd to RAM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00_0000_1000_0000 = 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71741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C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2286272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4" y="4734113"/>
            <a:ext cx="45223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SMR </a:t>
            </a:r>
            <a:r>
              <a:rPr lang="en-US" sz="2800" err="1">
                <a:solidFill>
                  <a:srgbClr val="00B050"/>
                </a:solidFill>
                <a:latin typeface="Consolas" panose="020B0609020204030204" pitchFamily="49" charset="0"/>
              </a:rPr>
              <a:t>Rd_data</a:t>
            </a:r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, Rs1_</a:t>
            </a:r>
            <a:r>
              <a:rPr lang="en-US" sz="2800" err="1">
                <a:solidFill>
                  <a:srgbClr val="00B050"/>
                </a:solidFill>
                <a:latin typeface="Consolas" panose="020B0609020204030204" pitchFamily="49" charset="0"/>
              </a:rPr>
              <a:t>addr</a:t>
            </a:r>
            <a:endParaRPr lang="en-US" sz="2800">
              <a:solidFill>
                <a:srgbClr val="00B050"/>
              </a:solidFill>
              <a:latin typeface="Consolas" panose="020B0609020204030204" pitchFamily="49" charset="0"/>
            </a:endParaRP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898617EE-D2B9-D6B9-18F0-F694B35A15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2ED8CA7C-AECB-0FFD-A138-60BE8541BB1D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108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305F730E-82A6-A656-8790-A9B5264B40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ABF288D3-7226-179A-78F5-181C8643AD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SMR (Store Memory Register) (01100)</a:t>
            </a:r>
          </a:p>
        </p:txBody>
      </p:sp>
    </p:spTree>
    <p:extLst>
      <p:ext uri="{BB962C8B-B14F-4D97-AF65-F5344CB8AC3E}">
        <p14:creationId xmlns:p14="http://schemas.microsoft.com/office/powerpoint/2010/main" val="2509154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458877"/>
              </p:ext>
            </p:extLst>
          </p:nvPr>
        </p:nvGraphicFramePr>
        <p:xfrm>
          <a:off x="4716584" y="742463"/>
          <a:ext cx="5638801" cy="2758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0000_0000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Wait for H instruction register to be loaded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8758943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0100_0000 = 0x40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Write program register H to the bus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30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B2AD6081-617D-4B70-9D8B-1ADCBBB7A32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33C88461-5F9C-4D9D-9DAE-914D4CE063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0733446"/>
              </p:ext>
            </p:extLst>
          </p:nvPr>
        </p:nvGraphicFramePr>
        <p:xfrm>
          <a:off x="179753" y="5624993"/>
          <a:ext cx="9276863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406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50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727329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541431">
                  <a:extLst>
                    <a:ext uri="{9D8B030D-6E8A-4147-A177-3AD203B41FA5}">
                      <a16:colId xmlns:a16="http://schemas.microsoft.com/office/drawing/2014/main" val="2377888243"/>
                    </a:ext>
                  </a:extLst>
                </a:gridCol>
                <a:gridCol w="1716716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Out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8-bit immediate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I=1</a:t>
                      </a:r>
                    </a:p>
                    <a:p>
                      <a:pPr algn="ctr"/>
                      <a:r>
                        <a:rPr lang="en-US" sz="1300"/>
                        <a:t>A=0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441B6E3F-C8F7-4A57-B4B7-8519519F6F28}"/>
              </a:ext>
            </a:extLst>
          </p:cNvPr>
          <p:cNvSpPr txBox="1"/>
          <p:nvPr/>
        </p:nvSpPr>
        <p:spPr>
          <a:xfrm>
            <a:off x="11100035" y="1"/>
            <a:ext cx="1091966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0CF342-B9FD-D13A-D350-C97D9065E710}"/>
              </a:ext>
            </a:extLst>
          </p:cNvPr>
          <p:cNvSpPr txBox="1"/>
          <p:nvPr/>
        </p:nvSpPr>
        <p:spPr>
          <a:xfrm>
            <a:off x="6615405" y="4734113"/>
            <a:ext cx="23535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OUT Rs1, A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9C5D7454-98C0-7A25-89EA-FF1C8CAED8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0FCAF05E-4BFA-899E-6D79-950297BCE9BB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109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8892C097-18EA-199A-5957-566E57593F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4" name="Title 13">
            <a:extLst>
              <a:ext uri="{FF2B5EF4-FFF2-40B4-BE49-F238E27FC236}">
                <a16:creationId xmlns:a16="http://schemas.microsoft.com/office/drawing/2014/main" id="{7B4254FB-0E45-7326-F358-BFB24EB1FD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OUT immediate (01101)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66F86473-6CDF-7258-CF32-F21E700731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4639153"/>
              </p:ext>
            </p:extLst>
          </p:nvPr>
        </p:nvGraphicFramePr>
        <p:xfrm>
          <a:off x="193267" y="5639364"/>
          <a:ext cx="9263347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9663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259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3145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064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38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72599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257484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Out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8-bit immediate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I=1</a:t>
                      </a:r>
                    </a:p>
                    <a:p>
                      <a:pPr algn="ctr"/>
                      <a:r>
                        <a:rPr lang="en-US" sz="1300"/>
                        <a:t>A=0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50644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881B7EAD-238E-50F0-71E0-AD0A6BCF4830}"/>
              </a:ext>
            </a:extLst>
          </p:cNvPr>
          <p:cNvCxnSpPr>
            <a:cxnSpLocks/>
            <a:stCxn id="31" idx="3"/>
            <a:endCxn id="35" idx="1"/>
          </p:cNvCxnSpPr>
          <p:nvPr/>
        </p:nvCxnSpPr>
        <p:spPr>
          <a:xfrm flipV="1">
            <a:off x="7110599" y="2456231"/>
            <a:ext cx="491177" cy="1078394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hlinkClick r:id="rId3" action="ppaction://hlinksldjump"/>
            <a:extLst>
              <a:ext uri="{FF2B5EF4-FFF2-40B4-BE49-F238E27FC236}">
                <a16:creationId xmlns:a16="http://schemas.microsoft.com/office/drawing/2014/main" id="{10942EC0-AF4E-0B0B-5A9D-5AAFBB5C16F3}"/>
              </a:ext>
            </a:extLst>
          </p:cNvPr>
          <p:cNvSpPr txBox="1"/>
          <p:nvPr/>
        </p:nvSpPr>
        <p:spPr>
          <a:xfrm>
            <a:off x="6344042" y="3396125"/>
            <a:ext cx="766557" cy="276999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/>
              <a:t>Main CLK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2EA90F-262B-44FA-188B-40F48AD6CD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1" y="457200"/>
            <a:ext cx="4173583" cy="457200"/>
          </a:xfrm>
        </p:spPr>
        <p:txBody>
          <a:bodyPr/>
          <a:lstStyle/>
          <a:p>
            <a:r>
              <a:rPr lang="en-US"/>
              <a:t>Load Special Pointer (LSP) (v2.0)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A906901-D599-B141-2BC3-42562243554C}"/>
              </a:ext>
            </a:extLst>
          </p:cNvPr>
          <p:cNvGrpSpPr/>
          <p:nvPr/>
        </p:nvGrpSpPr>
        <p:grpSpPr>
          <a:xfrm rot="10800000">
            <a:off x="5883497" y="1557825"/>
            <a:ext cx="1066795" cy="1348207"/>
            <a:chOff x="7412689" y="3305857"/>
            <a:chExt cx="1066794" cy="134820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D992195-39C6-9279-352F-56B8B77098F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0800000">
              <a:off x="7412689" y="3305857"/>
              <a:ext cx="1066794" cy="1348207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A5F78E8-253F-44D0-378F-0682A3ADEAFD}"/>
                </a:ext>
              </a:extLst>
            </p:cNvPr>
            <p:cNvSpPr txBox="1"/>
            <p:nvPr/>
          </p:nvSpPr>
          <p:spPr>
            <a:xfrm rot="5400000">
              <a:off x="7424929" y="3911375"/>
              <a:ext cx="926411" cy="2616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100">
                  <a:hlinkClick r:id="rId5" action="ppaction://hlinksldjump"/>
                </a:rPr>
                <a:t>138</a:t>
              </a:r>
              <a:r>
                <a:rPr lang="en-US" sz="1100"/>
                <a:t>: LSP</a:t>
              </a:r>
            </a:p>
          </p:txBody>
        </p:sp>
      </p:grp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0E98A72-B500-55CC-8978-BED2F9FF4ADB}"/>
              </a:ext>
            </a:extLst>
          </p:cNvPr>
          <p:cNvCxnSpPr>
            <a:cxnSpLocks/>
          </p:cNvCxnSpPr>
          <p:nvPr/>
        </p:nvCxnSpPr>
        <p:spPr>
          <a:xfrm>
            <a:off x="4708872" y="1655351"/>
            <a:ext cx="12116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hlinkClick r:id="rId6" action="ppaction://hlinksldjump"/>
            <a:extLst>
              <a:ext uri="{FF2B5EF4-FFF2-40B4-BE49-F238E27FC236}">
                <a16:creationId xmlns:a16="http://schemas.microsoft.com/office/drawing/2014/main" id="{A79D18A5-08A5-F9E8-B533-24978102A9C3}"/>
              </a:ext>
            </a:extLst>
          </p:cNvPr>
          <p:cNvSpPr/>
          <p:nvPr/>
        </p:nvSpPr>
        <p:spPr>
          <a:xfrm>
            <a:off x="3240464" y="2381119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17: LSP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3BE3AD6-59B5-1F8C-B523-6EE5CF9CB73A}"/>
              </a:ext>
            </a:extLst>
          </p:cNvPr>
          <p:cNvCxnSpPr/>
          <p:nvPr/>
        </p:nvCxnSpPr>
        <p:spPr>
          <a:xfrm>
            <a:off x="4691456" y="2467427"/>
            <a:ext cx="12116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Arrow: Right 11">
            <a:hlinkClick r:id="rId7" action="ppaction://hlinksldjump"/>
            <a:extLst>
              <a:ext uri="{FF2B5EF4-FFF2-40B4-BE49-F238E27FC236}">
                <a16:creationId xmlns:a16="http://schemas.microsoft.com/office/drawing/2014/main" id="{48466F97-CD77-FAAB-9F8B-845D00472BF0}"/>
              </a:ext>
            </a:extLst>
          </p:cNvPr>
          <p:cNvSpPr/>
          <p:nvPr/>
        </p:nvSpPr>
        <p:spPr>
          <a:xfrm>
            <a:off x="3635317" y="1361461"/>
            <a:ext cx="1133499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[7:6] SP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5657899-4ECF-5412-9145-D098CCE50F30}"/>
              </a:ext>
            </a:extLst>
          </p:cNvPr>
          <p:cNvCxnSpPr>
            <a:cxnSpLocks/>
          </p:cNvCxnSpPr>
          <p:nvPr/>
        </p:nvCxnSpPr>
        <p:spPr>
          <a:xfrm>
            <a:off x="4704522" y="1833875"/>
            <a:ext cx="12116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hlinkClick r:id="rId8" action="ppaction://hlinksldjump"/>
            <a:extLst>
              <a:ext uri="{FF2B5EF4-FFF2-40B4-BE49-F238E27FC236}">
                <a16:creationId xmlns:a16="http://schemas.microsoft.com/office/drawing/2014/main" id="{479179A3-C988-0430-028A-A08EC5E4408B}"/>
              </a:ext>
            </a:extLst>
          </p:cNvPr>
          <p:cNvSpPr/>
          <p:nvPr/>
        </p:nvSpPr>
        <p:spPr>
          <a:xfrm>
            <a:off x="8073637" y="182734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err="1"/>
              <a:t>Ld</a:t>
            </a:r>
            <a:r>
              <a:rPr lang="en-US" sz="1200"/>
              <a:t> </a:t>
            </a:r>
            <a:r>
              <a:rPr lang="en-US" sz="1200" err="1"/>
              <a:t>Addr</a:t>
            </a:r>
            <a:r>
              <a:rPr lang="en-US" sz="1200"/>
              <a:t> </a:t>
            </a:r>
            <a:r>
              <a:rPr lang="en-US" sz="1200" err="1"/>
              <a:t>Ptr</a:t>
            </a:r>
            <a:r>
              <a:rPr lang="en-US" sz="1200"/>
              <a:t> Hi</a:t>
            </a:r>
          </a:p>
        </p:txBody>
      </p:sp>
      <p:sp>
        <p:nvSpPr>
          <p:cNvPr id="23" name="Rectangle 22">
            <a:hlinkClick r:id="rId9" action="ppaction://hlinksldjump"/>
            <a:extLst>
              <a:ext uri="{FF2B5EF4-FFF2-40B4-BE49-F238E27FC236}">
                <a16:creationId xmlns:a16="http://schemas.microsoft.com/office/drawing/2014/main" id="{51974D4A-D864-7FCD-C5CF-A7EB0B20CE14}"/>
              </a:ext>
            </a:extLst>
          </p:cNvPr>
          <p:cNvSpPr/>
          <p:nvPr/>
        </p:nvSpPr>
        <p:spPr>
          <a:xfrm>
            <a:off x="8073637" y="228670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err="1"/>
              <a:t>Ld</a:t>
            </a:r>
            <a:r>
              <a:rPr lang="en-US" sz="1200"/>
              <a:t> Stack </a:t>
            </a:r>
            <a:r>
              <a:rPr lang="en-US" sz="1200" err="1"/>
              <a:t>Ptr</a:t>
            </a:r>
            <a:r>
              <a:rPr lang="en-US" sz="1200"/>
              <a:t> Hi</a:t>
            </a:r>
          </a:p>
        </p:txBody>
      </p:sp>
      <p:pic>
        <p:nvPicPr>
          <p:cNvPr id="24" name="Picture 2" descr="NOR logic - Wikipedia">
            <a:extLst>
              <a:ext uri="{FF2B5EF4-FFF2-40B4-BE49-F238E27FC236}">
                <a16:creationId xmlns:a16="http://schemas.microsoft.com/office/drawing/2014/main" id="{37D0D0C7-7DA5-8BCD-2E47-B69BC73EDC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91" r="13725"/>
          <a:stretch/>
        </p:blipFill>
        <p:spPr bwMode="auto">
          <a:xfrm>
            <a:off x="7428197" y="1731645"/>
            <a:ext cx="619419" cy="365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NOR logic - Wikipedia">
            <a:extLst>
              <a:ext uri="{FF2B5EF4-FFF2-40B4-BE49-F238E27FC236}">
                <a16:creationId xmlns:a16="http://schemas.microsoft.com/office/drawing/2014/main" id="{DA845130-08F9-D3D9-8E2E-5BA2660C0B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91" r="13725"/>
          <a:stretch/>
        </p:blipFill>
        <p:spPr bwMode="auto">
          <a:xfrm>
            <a:off x="7428197" y="2204343"/>
            <a:ext cx="619419" cy="365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906581AB-AA41-D89C-30B6-52FD7CB77B91}"/>
              </a:ext>
            </a:extLst>
          </p:cNvPr>
          <p:cNvCxnSpPr/>
          <p:nvPr/>
        </p:nvCxnSpPr>
        <p:spPr>
          <a:xfrm flipV="1">
            <a:off x="6877595" y="1833875"/>
            <a:ext cx="659675" cy="143688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AB61E5C9-2364-DE46-DBFD-19110BF22282}"/>
              </a:ext>
            </a:extLst>
          </p:cNvPr>
          <p:cNvCxnSpPr>
            <a:cxnSpLocks/>
          </p:cNvCxnSpPr>
          <p:nvPr/>
        </p:nvCxnSpPr>
        <p:spPr>
          <a:xfrm>
            <a:off x="6870321" y="2143465"/>
            <a:ext cx="686543" cy="162840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55149995-CA4A-5E33-1718-663E20538E01}"/>
              </a:ext>
            </a:extLst>
          </p:cNvPr>
          <p:cNvSpPr/>
          <p:nvPr/>
        </p:nvSpPr>
        <p:spPr>
          <a:xfrm>
            <a:off x="7601776" y="2348461"/>
            <a:ext cx="306979" cy="2155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31B13ECC-758A-1A40-B63F-7A221F8E564B}"/>
              </a:ext>
            </a:extLst>
          </p:cNvPr>
          <p:cNvCxnSpPr>
            <a:cxnSpLocks/>
            <a:stCxn id="31" idx="3"/>
            <a:endCxn id="38" idx="1"/>
          </p:cNvCxnSpPr>
          <p:nvPr/>
        </p:nvCxnSpPr>
        <p:spPr>
          <a:xfrm flipV="1">
            <a:off x="7110599" y="1987542"/>
            <a:ext cx="391634" cy="1547083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97A6A392-BA14-A1BC-7A8F-B92AD1E00F70}"/>
              </a:ext>
            </a:extLst>
          </p:cNvPr>
          <p:cNvSpPr/>
          <p:nvPr/>
        </p:nvSpPr>
        <p:spPr>
          <a:xfrm>
            <a:off x="7502233" y="1879772"/>
            <a:ext cx="306979" cy="2155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10CB51D0-14FB-9718-CE20-4EFCCC82146D}"/>
              </a:ext>
            </a:extLst>
          </p:cNvPr>
          <p:cNvSpPr/>
          <p:nvPr/>
        </p:nvSpPr>
        <p:spPr>
          <a:xfrm>
            <a:off x="7594093" y="4752789"/>
            <a:ext cx="80156" cy="42501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0" name="Table 110">
            <a:extLst>
              <a:ext uri="{FF2B5EF4-FFF2-40B4-BE49-F238E27FC236}">
                <a16:creationId xmlns:a16="http://schemas.microsoft.com/office/drawing/2014/main" id="{7175CB88-AC23-D929-A329-C003D6B60A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7249602"/>
              </p:ext>
            </p:extLst>
          </p:nvPr>
        </p:nvGraphicFramePr>
        <p:xfrm>
          <a:off x="7005139" y="4469840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52" name="TextBox 51">
            <a:extLst>
              <a:ext uri="{FF2B5EF4-FFF2-40B4-BE49-F238E27FC236}">
                <a16:creationId xmlns:a16="http://schemas.microsoft.com/office/drawing/2014/main" id="{502035BF-103C-17C7-48CA-9C1D1BBA79A7}"/>
              </a:ext>
            </a:extLst>
          </p:cNvPr>
          <p:cNvSpPr txBox="1"/>
          <p:nvPr/>
        </p:nvSpPr>
        <p:spPr>
          <a:xfrm>
            <a:off x="6670307" y="4828081"/>
            <a:ext cx="4219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NOR</a:t>
            </a:r>
          </a:p>
        </p:txBody>
      </p:sp>
      <p:graphicFrame>
        <p:nvGraphicFramePr>
          <p:cNvPr id="53" name="Table 110">
            <a:extLst>
              <a:ext uri="{FF2B5EF4-FFF2-40B4-BE49-F238E27FC236}">
                <a16:creationId xmlns:a16="http://schemas.microsoft.com/office/drawing/2014/main" id="{85E8DD19-5CED-CDDD-6FAF-9DC5447032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2951527"/>
              </p:ext>
            </p:extLst>
          </p:nvPr>
        </p:nvGraphicFramePr>
        <p:xfrm>
          <a:off x="6929655" y="4140219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54" name="TextBox 53">
            <a:extLst>
              <a:ext uri="{FF2B5EF4-FFF2-40B4-BE49-F238E27FC236}">
                <a16:creationId xmlns:a16="http://schemas.microsoft.com/office/drawing/2014/main" id="{CA31840C-ADDC-1F7A-96B3-11CE642FF56D}"/>
              </a:ext>
            </a:extLst>
          </p:cNvPr>
          <p:cNvSpPr txBox="1"/>
          <p:nvPr/>
        </p:nvSpPr>
        <p:spPr>
          <a:xfrm>
            <a:off x="6605652" y="4140221"/>
            <a:ext cx="340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Clk</a:t>
            </a:r>
          </a:p>
        </p:txBody>
      </p:sp>
      <p:graphicFrame>
        <p:nvGraphicFramePr>
          <p:cNvPr id="55" name="Table 110">
            <a:extLst>
              <a:ext uri="{FF2B5EF4-FFF2-40B4-BE49-F238E27FC236}">
                <a16:creationId xmlns:a16="http://schemas.microsoft.com/office/drawing/2014/main" id="{2714753D-9121-7E1E-7D0F-0BC6601A73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1461014"/>
              </p:ext>
            </p:extLst>
          </p:nvPr>
        </p:nvGraphicFramePr>
        <p:xfrm>
          <a:off x="6946167" y="4808659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04971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84195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56" name="TextBox 55">
            <a:extLst>
              <a:ext uri="{FF2B5EF4-FFF2-40B4-BE49-F238E27FC236}">
                <a16:creationId xmlns:a16="http://schemas.microsoft.com/office/drawing/2014/main" id="{0D6BE25E-ED9B-BBDA-11A6-64C34F16C2D2}"/>
              </a:ext>
            </a:extLst>
          </p:cNvPr>
          <p:cNvSpPr txBox="1"/>
          <p:nvPr/>
        </p:nvSpPr>
        <p:spPr>
          <a:xfrm>
            <a:off x="6157186" y="4447789"/>
            <a:ext cx="102624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138 output (inv)</a:t>
            </a:r>
          </a:p>
        </p:txBody>
      </p:sp>
      <p:sp>
        <p:nvSpPr>
          <p:cNvPr id="6" name="Rectangle 5">
            <a:hlinkClick r:id="rId11" action="ppaction://hlinksldjump"/>
            <a:extLst>
              <a:ext uri="{FF2B5EF4-FFF2-40B4-BE49-F238E27FC236}">
                <a16:creationId xmlns:a16="http://schemas.microsoft.com/office/drawing/2014/main" id="{B40F6F61-43C6-3C3E-DB5D-304B5AD8E45B}"/>
              </a:ext>
            </a:extLst>
          </p:cNvPr>
          <p:cNvSpPr/>
          <p:nvPr/>
        </p:nvSpPr>
        <p:spPr>
          <a:xfrm>
            <a:off x="8073637" y="139844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err="1"/>
              <a:t>Ld</a:t>
            </a:r>
            <a:r>
              <a:rPr lang="en-US" sz="1200"/>
              <a:t> Prog Ctr Dummy</a:t>
            </a:r>
          </a:p>
        </p:txBody>
      </p:sp>
      <p:pic>
        <p:nvPicPr>
          <p:cNvPr id="9" name="Picture 2" descr="NOR logic - Wikipedia">
            <a:extLst>
              <a:ext uri="{FF2B5EF4-FFF2-40B4-BE49-F238E27FC236}">
                <a16:creationId xmlns:a16="http://schemas.microsoft.com/office/drawing/2014/main" id="{65BF2C8C-FBA0-68B3-1B5B-0782765EA4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91" r="13725"/>
          <a:stretch/>
        </p:blipFill>
        <p:spPr bwMode="auto">
          <a:xfrm>
            <a:off x="7428197" y="1302751"/>
            <a:ext cx="619419" cy="365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E3AB041-0740-AAAF-A806-B868853816E6}"/>
              </a:ext>
            </a:extLst>
          </p:cNvPr>
          <p:cNvSpPr/>
          <p:nvPr/>
        </p:nvSpPr>
        <p:spPr>
          <a:xfrm>
            <a:off x="7419503" y="1450877"/>
            <a:ext cx="306979" cy="2155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185B0672-63E3-34FE-9996-99A5D29DB71E}"/>
              </a:ext>
            </a:extLst>
          </p:cNvPr>
          <p:cNvCxnSpPr>
            <a:cxnSpLocks/>
            <a:stCxn id="31" idx="3"/>
            <a:endCxn id="11" idx="1"/>
          </p:cNvCxnSpPr>
          <p:nvPr/>
        </p:nvCxnSpPr>
        <p:spPr>
          <a:xfrm flipV="1">
            <a:off x="7110599" y="1558647"/>
            <a:ext cx="308904" cy="1975978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28CC4DA1-B6AB-275C-8AEF-78CDA83C1817}"/>
              </a:ext>
            </a:extLst>
          </p:cNvPr>
          <p:cNvCxnSpPr>
            <a:cxnSpLocks/>
          </p:cNvCxnSpPr>
          <p:nvPr/>
        </p:nvCxnSpPr>
        <p:spPr>
          <a:xfrm flipV="1">
            <a:off x="6918963" y="1398448"/>
            <a:ext cx="644328" cy="431064"/>
          </a:xfrm>
          <a:prstGeom prst="bentConnector3">
            <a:avLst>
              <a:gd name="adj1" fmla="val 3378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1369023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632E04A8-F98F-55ED-0D39-66F317FCCA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3" name="Title 12">
            <a:extLst>
              <a:ext uri="{FF2B5EF4-FFF2-40B4-BE49-F238E27FC236}">
                <a16:creationId xmlns:a16="http://schemas.microsoft.com/office/drawing/2014/main" id="{24E40CC5-42D7-BAA1-B890-1FCDA857DA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PUSH (01110)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6616003"/>
              </p:ext>
            </p:extLst>
          </p:nvPr>
        </p:nvGraphicFramePr>
        <p:xfrm>
          <a:off x="4716583" y="742463"/>
          <a:ext cx="6292440" cy="371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2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2152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0_0100_1000_0001_0000 = 0x04810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Store Rs1 in the stack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1_1000_0000_1000_0000 = 0x18080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stack pointer (and increment PC)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0441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E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890805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5" y="4734113"/>
            <a:ext cx="1959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PUSH Rs1</a:t>
            </a:r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4DD774CA-9AAD-056F-768D-427388A49C3C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110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396D2A77-FD16-1755-E673-4C890FC4BB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52247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1929092"/>
              </p:ext>
            </p:extLst>
          </p:nvPr>
        </p:nvGraphicFramePr>
        <p:xfrm>
          <a:off x="4716583" y="742463"/>
          <a:ext cx="6292440" cy="4135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2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2152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0_0000_0000_0000_0000 = 0x00000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Wait for next clock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0_1000_0000_0000_0000 = 0x08000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Decrement stack pointer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0_0100_0100_0010_0000 = 0x04420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value from stack to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0_0000_0000_1000_0000 = 0x00080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86273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F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2766471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 </a:t>
                      </a:r>
                      <a:r>
                        <a:rPr lang="en-US" sz="1300" err="1"/>
                        <a:t>X</a:t>
                      </a: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4" y="4734113"/>
            <a:ext cx="15648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POP Rd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E62FB0C6-44AE-CAD0-0781-7042C24AAE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AA7D28ED-17BC-77D9-2CE5-C7B2964ADFE5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111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EC2B6716-EFE6-7EE1-26FE-44AEA07263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F6FD8C74-4815-A18F-2874-7F542B7E30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POP (1111)</a:t>
            </a:r>
          </a:p>
        </p:txBody>
      </p:sp>
    </p:spTree>
    <p:extLst>
      <p:ext uri="{BB962C8B-B14F-4D97-AF65-F5344CB8AC3E}">
        <p14:creationId xmlns:p14="http://schemas.microsoft.com/office/powerpoint/2010/main" val="3932105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1F94AC3-E70C-41F9-8834-5ED5BD7A18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158681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4496337"/>
              </p:ext>
            </p:extLst>
          </p:nvPr>
        </p:nvGraphicFramePr>
        <p:xfrm>
          <a:off x="4716583" y="742463"/>
          <a:ext cx="6292440" cy="4135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2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2152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0_0100_1010_0000_0000 = 0x04A00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Write PC to stack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1_1000_0000_0000_0000 = 0x18000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Increase stack pointer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0_0000_0001_0100_0000 = 0x00140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Jump to immediate address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0_0000_0000_1000_0000 = 0x00080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>
                <a:solidFill>
                  <a:schemeClr val="accent1">
                    <a:lumMod val="60000"/>
                    <a:lumOff val="40000"/>
                  </a:schemeClr>
                </a:solidFill>
              </a:rPr>
              <a:t>10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263648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8-bit Immediate (Program Address)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 </a:t>
                      </a:r>
                      <a:r>
                        <a:rPr lang="en-US" sz="1300" err="1"/>
                        <a:t>X</a:t>
                      </a: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5" y="4734113"/>
            <a:ext cx="1959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JSR #Imm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59C44F75-B0F0-BB6F-0108-F4388C281D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5F7584E8-6FA6-AC06-A408-0F5077F067B1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112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4DEE4E4-8F43-A96C-AF7A-F885CFB95F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JSR Jump Subroutine (10000)</a:t>
            </a:r>
          </a:p>
        </p:txBody>
      </p:sp>
    </p:spTree>
    <p:extLst>
      <p:ext uri="{BB962C8B-B14F-4D97-AF65-F5344CB8AC3E}">
        <p14:creationId xmlns:p14="http://schemas.microsoft.com/office/powerpoint/2010/main" val="2619883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7121050"/>
              </p:ext>
            </p:extLst>
          </p:nvPr>
        </p:nvGraphicFramePr>
        <p:xfrm>
          <a:off x="4716583" y="742462"/>
          <a:ext cx="6292440" cy="42799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2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2152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0_0000_0000_0000_0000 = 0x00000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Wait a clock cycle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0_1000_0000_0000_0000 = 0x08000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Decrement stack pointer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787635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0_0100_0101_0000_0000 = 0x04500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program address on the stack to the program counter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0_0000_0000_1000_0000 = 0x00080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54921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54921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54921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54921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>
                <a:solidFill>
                  <a:schemeClr val="accent1">
                    <a:lumMod val="60000"/>
                    <a:lumOff val="40000"/>
                  </a:schemeClr>
                </a:solidFill>
              </a:rPr>
              <a:t>11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2884595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 </a:t>
                      </a:r>
                      <a:r>
                        <a:rPr lang="en-US" sz="1300" err="1"/>
                        <a:t>XXXX</a:t>
                      </a: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 </a:t>
                      </a:r>
                      <a:r>
                        <a:rPr lang="en-US" sz="1300" err="1"/>
                        <a:t>X</a:t>
                      </a: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6" y="4734113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RTS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5DE6CA12-7A81-3D82-2B5D-FE1F744C80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EE64856F-B5E5-EACD-CE07-02B9A56CACA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113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CDFC8E44-BDD3-F532-7F36-E84938107F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7FE020F8-5822-1790-AE28-D0194C1F64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RTS Return from Subroutine (10001)</a:t>
            </a:r>
          </a:p>
        </p:txBody>
      </p:sp>
    </p:spTree>
    <p:extLst>
      <p:ext uri="{BB962C8B-B14F-4D97-AF65-F5344CB8AC3E}">
        <p14:creationId xmlns:p14="http://schemas.microsoft.com/office/powerpoint/2010/main" val="2655388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22143"/>
              </p:ext>
            </p:extLst>
          </p:nvPr>
        </p:nvGraphicFramePr>
        <p:xfrm>
          <a:off x="4716584" y="742463"/>
          <a:ext cx="5638801" cy="3876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0001_0010 = 0x12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Load Rs1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0001_1001 = 0x19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Load Rs2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0000_0100 = 0x04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Output ALU value on bus (but don’t save in register)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/>
        </p:nvGraphicFramePr>
        <p:xfrm>
          <a:off x="179753" y="5619913"/>
          <a:ext cx="9276863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406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50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64859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S2 S1 S0 SF (Function </a:t>
                      </a:r>
                      <a:r>
                        <a:rPr lang="en-US" sz="1300" err="1"/>
                        <a:t>sel</a:t>
                      </a:r>
                      <a:r>
                        <a:rPr lang="en-US" sz="130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F662345A-68AE-69A8-FFFE-5EB648CC51A4}"/>
              </a:ext>
            </a:extLst>
          </p:cNvPr>
          <p:cNvSpPr txBox="1"/>
          <p:nvPr/>
        </p:nvSpPr>
        <p:spPr>
          <a:xfrm>
            <a:off x="6615404" y="4734113"/>
            <a:ext cx="27478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TST Rs1, Rs2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86C5B6-7188-0F61-1029-5F0390E190B9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>
                <a:solidFill>
                  <a:schemeClr val="accent1">
                    <a:lumMod val="60000"/>
                    <a:lumOff val="40000"/>
                  </a:schemeClr>
                </a:solidFill>
              </a:rPr>
              <a:t>12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6BE138DB-6748-9123-B9CD-E4300158C4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DE6F0EF7-A144-22EC-62BA-F17746FB9707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114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F581ED9B-872D-649A-AD9A-85C4BF32FC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4" name="Title 13">
            <a:extLst>
              <a:ext uri="{FF2B5EF4-FFF2-40B4-BE49-F238E27FC236}">
                <a16:creationId xmlns:a16="http://schemas.microsoft.com/office/drawing/2014/main" id="{72EDB4B7-C1DD-4EAC-DE16-275CB479C4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Test (10010)</a:t>
            </a:r>
          </a:p>
        </p:txBody>
      </p:sp>
    </p:spTree>
    <p:extLst>
      <p:ext uri="{BB962C8B-B14F-4D97-AF65-F5344CB8AC3E}">
        <p14:creationId xmlns:p14="http://schemas.microsoft.com/office/powerpoint/2010/main" val="834680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6676296"/>
              </p:ext>
            </p:extLst>
          </p:nvPr>
        </p:nvGraphicFramePr>
        <p:xfrm>
          <a:off x="4716584" y="742463"/>
          <a:ext cx="5638801" cy="3870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10_0000_0001_0010 = 0x2012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Load Rd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0100_0001 = 0x0041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Load 4 bit </a:t>
                      </a:r>
                      <a:r>
                        <a:rPr lang="en-US" sz="1300" err="1"/>
                        <a:t>imm</a:t>
                      </a:r>
                      <a:r>
                        <a:rPr lang="en-US" sz="1300"/>
                        <a:t>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0000_0100 = 0x0004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Write ALU output to bus (but not to register)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/>
        </p:nvGraphicFramePr>
        <p:xfrm>
          <a:off x="179753" y="5619913"/>
          <a:ext cx="9276863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859147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64859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4-bit </a:t>
                      </a:r>
                      <a:r>
                        <a:rPr lang="en-US" sz="1300" err="1"/>
                        <a:t>imm</a:t>
                      </a:r>
                      <a:r>
                        <a:rPr lang="en-US" sz="130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S2 S1 S0 SF (Function </a:t>
                      </a:r>
                      <a:r>
                        <a:rPr lang="en-US" sz="1300" err="1"/>
                        <a:t>sel</a:t>
                      </a:r>
                      <a:r>
                        <a:rPr lang="en-US" sz="130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EC92F7E5-2629-1A32-5661-12B67655FB87}"/>
              </a:ext>
            </a:extLst>
          </p:cNvPr>
          <p:cNvSpPr txBox="1"/>
          <p:nvPr/>
        </p:nvSpPr>
        <p:spPr>
          <a:xfrm>
            <a:off x="6615405" y="4958332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TST Rd, #0x00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3F951B7-364F-2F4F-3116-B54995F4C6C6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>
                <a:solidFill>
                  <a:schemeClr val="accent1">
                    <a:lumMod val="60000"/>
                    <a:lumOff val="40000"/>
                  </a:schemeClr>
                </a:solidFill>
              </a:rPr>
              <a:t>13</a:t>
            </a:r>
          </a:p>
        </p:txBody>
      </p:sp>
      <p:pic>
        <p:nvPicPr>
          <p:cNvPr id="4" name="Picture 3">
            <a:hlinkClick r:id="rId2" action="ppaction://hlinksldjump"/>
            <a:extLst>
              <a:ext uri="{FF2B5EF4-FFF2-40B4-BE49-F238E27FC236}">
                <a16:creationId xmlns:a16="http://schemas.microsoft.com/office/drawing/2014/main" id="{304A87AF-6E05-FA3A-929E-1DCBBB9E4C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5A0E0862-B017-8BFB-A2F7-7027E035761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115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38DD8DB5-6921-23EC-1D01-E8AC5F7767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4" name="Title 13">
            <a:extLst>
              <a:ext uri="{FF2B5EF4-FFF2-40B4-BE49-F238E27FC236}">
                <a16:creationId xmlns:a16="http://schemas.microsoft.com/office/drawing/2014/main" id="{9B886F29-E580-D654-FD93-393B5ED966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Test immediate (10011)</a:t>
            </a:r>
          </a:p>
        </p:txBody>
      </p:sp>
    </p:spTree>
    <p:extLst>
      <p:ext uri="{BB962C8B-B14F-4D97-AF65-F5344CB8AC3E}">
        <p14:creationId xmlns:p14="http://schemas.microsoft.com/office/powerpoint/2010/main" val="1641817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4E45F-5D15-41F3-8F2A-2C4AB5F6E2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75656" y="-327546"/>
            <a:ext cx="9144000" cy="879783"/>
          </a:xfrm>
          <a:prstGeom prst="rect">
            <a:avLst/>
          </a:prstGeom>
        </p:spPr>
        <p:txBody>
          <a:bodyPr/>
          <a:lstStyle/>
          <a:p>
            <a:r>
              <a:rPr lang="en-US" sz="4000"/>
              <a:t>ALU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1054D4F-50EB-4216-9E26-903E352CCA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4093370"/>
              </p:ext>
            </p:extLst>
          </p:nvPr>
        </p:nvGraphicFramePr>
        <p:xfrm>
          <a:off x="2506625" y="462019"/>
          <a:ext cx="8128000" cy="3566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8908">
                  <a:extLst>
                    <a:ext uri="{9D8B030D-6E8A-4147-A177-3AD203B41FA5}">
                      <a16:colId xmlns:a16="http://schemas.microsoft.com/office/drawing/2014/main" val="321351132"/>
                    </a:ext>
                  </a:extLst>
                </a:gridCol>
                <a:gridCol w="1785464">
                  <a:extLst>
                    <a:ext uri="{9D8B030D-6E8A-4147-A177-3AD203B41FA5}">
                      <a16:colId xmlns:a16="http://schemas.microsoft.com/office/drawing/2014/main" val="947167074"/>
                    </a:ext>
                  </a:extLst>
                </a:gridCol>
                <a:gridCol w="1812428">
                  <a:extLst>
                    <a:ext uri="{9D8B030D-6E8A-4147-A177-3AD203B41FA5}">
                      <a16:colId xmlns:a16="http://schemas.microsoft.com/office/drawing/2014/main" val="3038520054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358223032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745844693"/>
                    </a:ext>
                  </a:extLst>
                </a:gridCol>
              </a:tblGrid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 Select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Special </a:t>
                      </a:r>
                      <a:r>
                        <a:rPr lang="en-US" sz="1300" err="1"/>
                        <a:t>Func</a:t>
                      </a:r>
                      <a:r>
                        <a:rPr lang="en-US" sz="1300"/>
                        <a:t>. =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Special </a:t>
                      </a:r>
                      <a:r>
                        <a:rPr lang="en-US" sz="1300" err="1"/>
                        <a:t>Func</a:t>
                      </a:r>
                      <a:r>
                        <a:rPr lang="en-US" sz="1300"/>
                        <a:t>.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Flag 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Flags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2704005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 OR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A OR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0631083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 AND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 AND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8173850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~B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0638868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 +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 –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-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Z, N, Co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5580310"/>
                  </a:ext>
                </a:extLst>
              </a:tr>
              <a:tr h="539655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Shift Left A </a:t>
                      </a:r>
                    </a:p>
                    <a:p>
                      <a:pPr algn="ctr"/>
                      <a:r>
                        <a:rPr lang="en-US" sz="1300"/>
                        <a:t>A[0]=0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Rotate left A</a:t>
                      </a:r>
                    </a:p>
                    <a:p>
                      <a:pPr algn="ctr"/>
                      <a:r>
                        <a:rPr lang="en-US" sz="1300"/>
                        <a:t>A[0]=</a:t>
                      </a:r>
                      <a:r>
                        <a:rPr lang="en-US" sz="1300" err="1"/>
                        <a:t>Cin</a:t>
                      </a:r>
                      <a:r>
                        <a:rPr lang="en-US" sz="130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err="1"/>
                        <a:t>Cin</a:t>
                      </a:r>
                      <a:r>
                        <a:rPr lang="en-US" sz="1300"/>
                        <a:t> (Rotate)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Z, N=A[6], Co=A[7]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2813175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Shift Right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Arithmetic S.R.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Z, N, Co=A[0]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2150718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5310716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solidFill>
                            <a:srgbClr val="FF0000"/>
                          </a:solidFill>
                        </a:rPr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solidFill>
                            <a:srgbClr val="FF0000"/>
                          </a:solidFill>
                        </a:rPr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858630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A7CDFEC-6ABA-41B5-9530-4B1D17CB748E}"/>
              </a:ext>
            </a:extLst>
          </p:cNvPr>
          <p:cNvSpPr txBox="1"/>
          <p:nvPr/>
        </p:nvSpPr>
        <p:spPr>
          <a:xfrm>
            <a:off x="2556853" y="5226382"/>
            <a:ext cx="41069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Proposals for the additional operations</a:t>
            </a:r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en-US"/>
              <a:t>How to chain Shift Right of two bytes? </a:t>
            </a:r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445C3134-7AEA-45C0-B554-9C3721A651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9430891"/>
              </p:ext>
            </p:extLst>
          </p:nvPr>
        </p:nvGraphicFramePr>
        <p:xfrm>
          <a:off x="700586" y="4114800"/>
          <a:ext cx="10608860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861481">
                  <a:extLst>
                    <a:ext uri="{9D8B030D-6E8A-4147-A177-3AD203B41FA5}">
                      <a16:colId xmlns:a16="http://schemas.microsoft.com/office/drawing/2014/main" val="3201275542"/>
                    </a:ext>
                  </a:extLst>
                </a:gridCol>
                <a:gridCol w="1901588">
                  <a:extLst>
                    <a:ext uri="{9D8B030D-6E8A-4147-A177-3AD203B41FA5}">
                      <a16:colId xmlns:a16="http://schemas.microsoft.com/office/drawing/2014/main" val="3097542783"/>
                    </a:ext>
                  </a:extLst>
                </a:gridCol>
                <a:gridCol w="3939699">
                  <a:extLst>
                    <a:ext uri="{9D8B030D-6E8A-4147-A177-3AD203B41FA5}">
                      <a16:colId xmlns:a16="http://schemas.microsoft.com/office/drawing/2014/main" val="2076965464"/>
                    </a:ext>
                  </a:extLst>
                </a:gridCol>
                <a:gridCol w="1906092">
                  <a:extLst>
                    <a:ext uri="{9D8B030D-6E8A-4147-A177-3AD203B41FA5}">
                      <a16:colId xmlns:a16="http://schemas.microsoft.com/office/drawing/2014/main" val="616535788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/>
                        <a:t>Proposal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# of IC slots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Op Code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336539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r>
                        <a:rPr lang="en-US" sz="1300"/>
                        <a:t>Move A, B Regs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4x 74LS161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Reduce interface to one data bus instead of three (A, B, C)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No change</a:t>
                      </a:r>
                    </a:p>
                    <a:p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4974406"/>
                  </a:ext>
                </a:extLst>
              </a:tr>
            </a:tbl>
          </a:graphicData>
        </a:graphic>
      </p:graphicFrame>
      <p:pic>
        <p:nvPicPr>
          <p:cNvPr id="6" name="Picture 5">
            <a:hlinkClick r:id="rId2" action="ppaction://hlinksldjump"/>
            <a:extLst>
              <a:ext uri="{FF2B5EF4-FFF2-40B4-BE49-F238E27FC236}">
                <a16:creationId xmlns:a16="http://schemas.microsoft.com/office/drawing/2014/main" id="{835D47DE-514D-78A0-0119-54F7AA75EA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37567F40-BB2F-3341-2D49-EEC169B0C35E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116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3000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9D606-E048-4299-802F-1E3F7A1C1E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44581" y="2679857"/>
            <a:ext cx="2013020" cy="23876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And the Name</a:t>
            </a:r>
            <a:br>
              <a:rPr lang="en-US"/>
            </a:br>
            <a:r>
              <a:rPr lang="en-US"/>
              <a:t>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5F6FE8-C373-E8FF-EBA0-988685C066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5141" y="1164153"/>
            <a:ext cx="6169159" cy="4350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105911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B6B63-6D44-CC4E-8BE5-8CD9CE904F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63B440-AC84-60D7-47FC-1C7BE98A0160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pic>
        <p:nvPicPr>
          <p:cNvPr id="2050" name="Picture 2" descr="Bifrost [3840x2160] : r/wallpaper">
            <a:extLst>
              <a:ext uri="{FF2B5EF4-FFF2-40B4-BE49-F238E27FC236}">
                <a16:creationId xmlns:a16="http://schemas.microsoft.com/office/drawing/2014/main" id="{7F9671C8-9F07-6877-B282-579C7C2499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FC5277A0-8A5D-9A0E-3FCE-7E429424699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392" b="34161"/>
          <a:stretch/>
        </p:blipFill>
        <p:spPr>
          <a:xfrm rot="5400000">
            <a:off x="4375033" y="642819"/>
            <a:ext cx="3853740" cy="2568103"/>
          </a:xfrm>
          <a:prstGeom prst="rect">
            <a:avLst/>
          </a:prstGeom>
        </p:spPr>
      </p:pic>
      <p:pic>
        <p:nvPicPr>
          <p:cNvPr id="2054" name="Picture 6" descr="40 Conductor 28awg Color Rainbow Ribbon Wire Cable | eBay">
            <a:extLst>
              <a:ext uri="{FF2B5EF4-FFF2-40B4-BE49-F238E27FC236}">
                <a16:creationId xmlns:a16="http://schemas.microsoft.com/office/drawing/2014/main" id="{DD431B4E-2A4B-A203-917B-42E702E5FA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645"/>
          <a:stretch/>
        </p:blipFill>
        <p:spPr bwMode="auto">
          <a:xfrm>
            <a:off x="4298004" y="2935906"/>
            <a:ext cx="3810000" cy="1494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3737769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B6B63-6D44-CC4E-8BE5-8CD9CE904F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63B440-AC84-60D7-47FC-1C7BE98A0160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pic>
        <p:nvPicPr>
          <p:cNvPr id="2050" name="Picture 2" descr="Bifrost [3840x2160] : r/wallpaper">
            <a:extLst>
              <a:ext uri="{FF2B5EF4-FFF2-40B4-BE49-F238E27FC236}">
                <a16:creationId xmlns:a16="http://schemas.microsoft.com/office/drawing/2014/main" id="{7F9671C8-9F07-6877-B282-579C7C2499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40 Conductor 28awg Color Rainbow Ribbon Wire Cable | eBay">
            <a:extLst>
              <a:ext uri="{FF2B5EF4-FFF2-40B4-BE49-F238E27FC236}">
                <a16:creationId xmlns:a16="http://schemas.microsoft.com/office/drawing/2014/main" id="{DD431B4E-2A4B-A203-917B-42E702E5FA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87" r="13676" b="43953"/>
          <a:stretch/>
        </p:blipFill>
        <p:spPr bwMode="auto">
          <a:xfrm flipH="1">
            <a:off x="4637901" y="123569"/>
            <a:ext cx="2965623" cy="4220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73994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>
            <a:extLst>
              <a:ext uri="{FF2B5EF4-FFF2-40B4-BE49-F238E27FC236}">
                <a16:creationId xmlns:a16="http://schemas.microsoft.com/office/drawing/2014/main" id="{A40E1B0B-3CB6-29F8-29E4-71AF7EF70BB3}"/>
              </a:ext>
            </a:extLst>
          </p:cNvPr>
          <p:cNvSpPr/>
          <p:nvPr/>
        </p:nvSpPr>
        <p:spPr>
          <a:xfrm>
            <a:off x="8230107" y="2836750"/>
            <a:ext cx="159472" cy="96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C306325-928C-ADD8-D888-E6C0F2FB6DE9}"/>
              </a:ext>
            </a:extLst>
          </p:cNvPr>
          <p:cNvSpPr/>
          <p:nvPr/>
        </p:nvSpPr>
        <p:spPr>
          <a:xfrm>
            <a:off x="7540295" y="3828293"/>
            <a:ext cx="159472" cy="96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EAF6F86-CB24-A572-4B88-D7164CF3B3DE}"/>
              </a:ext>
            </a:extLst>
          </p:cNvPr>
          <p:cNvGrpSpPr/>
          <p:nvPr/>
        </p:nvGrpSpPr>
        <p:grpSpPr>
          <a:xfrm>
            <a:off x="6546674" y="3774385"/>
            <a:ext cx="1508861" cy="2350579"/>
            <a:chOff x="6520847" y="4291893"/>
            <a:chExt cx="1508861" cy="2350578"/>
          </a:xfrm>
        </p:grpSpPr>
        <p:pic>
          <p:nvPicPr>
            <p:cNvPr id="27" name="Picture 2" descr="74HC245 Octal Bus Transceiver Pinout, Examples, Datasheet, Applications">
              <a:extLst>
                <a:ext uri="{FF2B5EF4-FFF2-40B4-BE49-F238E27FC236}">
                  <a16:creationId xmlns:a16="http://schemas.microsoft.com/office/drawing/2014/main" id="{F1B6EEB3-2365-1C40-A682-D827816A834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14" t="-1060" r="12831" b="11087"/>
            <a:stretch/>
          </p:blipFill>
          <p:spPr bwMode="auto">
            <a:xfrm rot="16200000">
              <a:off x="6099989" y="4712751"/>
              <a:ext cx="2350578" cy="15088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DE0D714-BF89-1158-AC30-C76599990A58}"/>
                </a:ext>
              </a:extLst>
            </p:cNvPr>
            <p:cNvSpPr txBox="1"/>
            <p:nvPr/>
          </p:nvSpPr>
          <p:spPr>
            <a:xfrm>
              <a:off x="6583636" y="4956427"/>
              <a:ext cx="84991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hlinkClick r:id="rId4" action="ppaction://hlinksldjump"/>
                </a:rPr>
                <a:t>74HC245</a:t>
              </a:r>
              <a:endParaRPr lang="en-US" sz="1400"/>
            </a:p>
          </p:txBody>
        </p:sp>
      </p:grpSp>
      <p:sp>
        <p:nvSpPr>
          <p:cNvPr id="49" name="Rectangle 48">
            <a:extLst>
              <a:ext uri="{FF2B5EF4-FFF2-40B4-BE49-F238E27FC236}">
                <a16:creationId xmlns:a16="http://schemas.microsoft.com/office/drawing/2014/main" id="{CE2D8C3E-0C94-C958-BA77-4AB1C4D467D6}"/>
              </a:ext>
            </a:extLst>
          </p:cNvPr>
          <p:cNvSpPr/>
          <p:nvPr/>
        </p:nvSpPr>
        <p:spPr>
          <a:xfrm>
            <a:off x="7550721" y="3026246"/>
            <a:ext cx="159472" cy="96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346AADE6-53CB-4453-3A37-A5306EEFD35E}"/>
              </a:ext>
            </a:extLst>
          </p:cNvPr>
          <p:cNvSpPr/>
          <p:nvPr/>
        </p:nvSpPr>
        <p:spPr>
          <a:xfrm>
            <a:off x="6484588" y="2853815"/>
            <a:ext cx="159472" cy="96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9B7DEAE-DDB0-321F-8106-CA40B47660B7}"/>
              </a:ext>
            </a:extLst>
          </p:cNvPr>
          <p:cNvSpPr/>
          <p:nvPr/>
        </p:nvSpPr>
        <p:spPr>
          <a:xfrm>
            <a:off x="8405523" y="2876546"/>
            <a:ext cx="159472" cy="96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D6D1A523-1FE6-E194-D08C-D44E8333E6F8}"/>
              </a:ext>
            </a:extLst>
          </p:cNvPr>
          <p:cNvSpPr/>
          <p:nvPr/>
        </p:nvSpPr>
        <p:spPr>
          <a:xfrm>
            <a:off x="9270416" y="2920577"/>
            <a:ext cx="212437" cy="22109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E5D09178-72F6-56C7-5582-627AA23BBE47}"/>
              </a:ext>
            </a:extLst>
          </p:cNvPr>
          <p:cNvSpPr/>
          <p:nvPr/>
        </p:nvSpPr>
        <p:spPr>
          <a:xfrm>
            <a:off x="6624471" y="2929271"/>
            <a:ext cx="212437" cy="22109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FC7D7672-8007-5EA5-9C38-917F6B3A639E}"/>
              </a:ext>
            </a:extLst>
          </p:cNvPr>
          <p:cNvGrpSpPr/>
          <p:nvPr/>
        </p:nvGrpSpPr>
        <p:grpSpPr>
          <a:xfrm>
            <a:off x="4989351" y="1219278"/>
            <a:ext cx="1397713" cy="2273889"/>
            <a:chOff x="4043283" y="1709830"/>
            <a:chExt cx="1397714" cy="2273889"/>
          </a:xfrm>
        </p:grpSpPr>
        <p:pic>
          <p:nvPicPr>
            <p:cNvPr id="80" name="Picture 2" descr="74HC245 Octal Bus Transceiver Pinout, Examples, Datasheet, Applications">
              <a:extLst>
                <a:ext uri="{FF2B5EF4-FFF2-40B4-BE49-F238E27FC236}">
                  <a16:creationId xmlns:a16="http://schemas.microsoft.com/office/drawing/2014/main" id="{EDD3AE45-0E42-CE5D-5E9C-1E28C2AC812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>
              <a:off x="3605196" y="2147919"/>
              <a:ext cx="2273889" cy="13977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72704A7F-9D9C-52F6-8DC9-1EFDC6ADB09B}"/>
                </a:ext>
              </a:extLst>
            </p:cNvPr>
            <p:cNvSpPr txBox="1"/>
            <p:nvPr/>
          </p:nvSpPr>
          <p:spPr>
            <a:xfrm>
              <a:off x="4043283" y="2592137"/>
              <a:ext cx="91884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/>
                <a:t>74HC245</a:t>
              </a:r>
            </a:p>
            <a:p>
              <a:pPr algn="ctr"/>
              <a:r>
                <a:rPr lang="en-US" sz="1100" dirty="0"/>
                <a:t>Read PC Low</a:t>
              </a:r>
            </a:p>
          </p:txBody>
        </p: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92FEEDC0-B82D-1797-053C-7FC3E7144346}"/>
              </a:ext>
            </a:extLst>
          </p:cNvPr>
          <p:cNvSpPr/>
          <p:nvPr/>
        </p:nvSpPr>
        <p:spPr>
          <a:xfrm>
            <a:off x="3561283" y="3026246"/>
            <a:ext cx="159472" cy="96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8968B8BA-0E0A-C3BD-0633-CB0D1BA736A5}"/>
              </a:ext>
            </a:extLst>
          </p:cNvPr>
          <p:cNvSpPr/>
          <p:nvPr/>
        </p:nvSpPr>
        <p:spPr>
          <a:xfrm>
            <a:off x="1638483" y="2853815"/>
            <a:ext cx="159472" cy="96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150FB2B4-212D-96AD-F380-A7353CFF3400}"/>
              </a:ext>
            </a:extLst>
          </p:cNvPr>
          <p:cNvSpPr/>
          <p:nvPr/>
        </p:nvSpPr>
        <p:spPr>
          <a:xfrm>
            <a:off x="3387568" y="2853815"/>
            <a:ext cx="159472" cy="96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CCC70E6-7C94-828C-C788-C107CBE53303}"/>
              </a:ext>
            </a:extLst>
          </p:cNvPr>
          <p:cNvGrpSpPr/>
          <p:nvPr/>
        </p:nvGrpSpPr>
        <p:grpSpPr>
          <a:xfrm>
            <a:off x="1604717" y="2110061"/>
            <a:ext cx="3222366" cy="1143913"/>
            <a:chOff x="6159098" y="1379058"/>
            <a:chExt cx="4902278" cy="2049942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2EFD09FA-01E8-5AD6-2BFA-1CA751DF7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6260672" y="1277485"/>
              <a:ext cx="2049941" cy="2253089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2D8ECCCB-1F40-571E-100E-1EFA11A8103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8909861" y="1277484"/>
              <a:ext cx="2049941" cy="2253089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A85EEBD-E871-3271-3864-FA94C7E67FB0}"/>
                </a:ext>
              </a:extLst>
            </p:cNvPr>
            <p:cNvSpPr txBox="1"/>
            <p:nvPr/>
          </p:nvSpPr>
          <p:spPr>
            <a:xfrm>
              <a:off x="6484311" y="2167011"/>
              <a:ext cx="1980708" cy="4688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>
                  <a:hlinkClick r:id="rId6" action="ppaction://hlinksldjump"/>
                </a:rPr>
                <a:t>74HC161</a:t>
              </a:r>
              <a:r>
                <a:rPr lang="en-US" sz="1100"/>
                <a:t> PC[14:12]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6C6D4A5-A7E8-B32A-51D7-0CB1A167A5DC}"/>
                </a:ext>
              </a:extLst>
            </p:cNvPr>
            <p:cNvSpPr txBox="1"/>
            <p:nvPr/>
          </p:nvSpPr>
          <p:spPr>
            <a:xfrm>
              <a:off x="8923346" y="2200970"/>
              <a:ext cx="1870967" cy="4688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>
                  <a:hlinkClick r:id="rId6" action="ppaction://hlinksldjump"/>
                </a:rPr>
                <a:t>74HC161</a:t>
              </a:r>
              <a:r>
                <a:rPr lang="en-US" sz="1100"/>
                <a:t> PC[11:8]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E7A7B17-26A4-531C-5250-8AB35C0CD5DF}"/>
              </a:ext>
            </a:extLst>
          </p:cNvPr>
          <p:cNvGrpSpPr/>
          <p:nvPr/>
        </p:nvGrpSpPr>
        <p:grpSpPr>
          <a:xfrm>
            <a:off x="6446734" y="2116157"/>
            <a:ext cx="3222366" cy="1143913"/>
            <a:chOff x="6159098" y="1379058"/>
            <a:chExt cx="4902278" cy="204994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7D4843D-8190-FA59-761B-59515A42A2D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6260672" y="1277485"/>
              <a:ext cx="2049941" cy="2253089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E480FFD-009B-2FFE-6C3E-5D1A16CD22F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8909861" y="1277484"/>
              <a:ext cx="2049941" cy="2253089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09BB234-656E-FF4A-41F8-702396809F05}"/>
                </a:ext>
              </a:extLst>
            </p:cNvPr>
            <p:cNvSpPr txBox="1"/>
            <p:nvPr/>
          </p:nvSpPr>
          <p:spPr>
            <a:xfrm>
              <a:off x="6484311" y="2167011"/>
              <a:ext cx="1761225" cy="4688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>
                  <a:hlinkClick r:id="rId6" action="ppaction://hlinksldjump"/>
                </a:rPr>
                <a:t>74HC161</a:t>
              </a:r>
              <a:r>
                <a:rPr lang="en-US" sz="1100"/>
                <a:t> PC[7:4]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D2EE4F3-D9AF-1621-8F6C-F66CADB8B5D2}"/>
                </a:ext>
              </a:extLst>
            </p:cNvPr>
            <p:cNvSpPr txBox="1"/>
            <p:nvPr/>
          </p:nvSpPr>
          <p:spPr>
            <a:xfrm>
              <a:off x="8923346" y="2200970"/>
              <a:ext cx="1761225" cy="4688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>
                  <a:hlinkClick r:id="rId6" action="ppaction://hlinksldjump"/>
                </a:rPr>
                <a:t>74HC161</a:t>
              </a:r>
              <a:r>
                <a:rPr lang="en-US" sz="1100"/>
                <a:t> PC[3:0]</a:t>
              </a:r>
            </a:p>
          </p:txBody>
        </p:sp>
      </p:grpSp>
      <p:sp>
        <p:nvSpPr>
          <p:cNvPr id="25" name="Callout: Down Arrow 24">
            <a:extLst>
              <a:ext uri="{FF2B5EF4-FFF2-40B4-BE49-F238E27FC236}">
                <a16:creationId xmlns:a16="http://schemas.microsoft.com/office/drawing/2014/main" id="{BB50E15C-1CBC-3DD2-E502-32E1E332EE1C}"/>
              </a:ext>
            </a:extLst>
          </p:cNvPr>
          <p:cNvSpPr/>
          <p:nvPr/>
        </p:nvSpPr>
        <p:spPr>
          <a:xfrm>
            <a:off x="4958160" y="3431273"/>
            <a:ext cx="4324653" cy="474713"/>
          </a:xfrm>
          <a:prstGeom prst="downArrowCallout">
            <a:avLst>
              <a:gd name="adj1" fmla="val 27752"/>
              <a:gd name="adj2" fmla="val 23624"/>
              <a:gd name="adj3" fmla="val 30503"/>
              <a:gd name="adj4" fmla="val 34708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900"/>
              <a:t>                                               PC Low[7:0]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FFFF2E-7605-4905-B239-2F1537E1D8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24693"/>
            <a:ext cx="3840480" cy="4572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Program Counter (v2.0)</a:t>
            </a:r>
          </a:p>
        </p:txBody>
      </p:sp>
      <p:sp>
        <p:nvSpPr>
          <p:cNvPr id="52" name="TextBox 51">
            <a:hlinkClick r:id="rId7" action="ppaction://hlinksldjump"/>
            <a:extLst>
              <a:ext uri="{FF2B5EF4-FFF2-40B4-BE49-F238E27FC236}">
                <a16:creationId xmlns:a16="http://schemas.microsoft.com/office/drawing/2014/main" id="{84D4E892-BC18-14C3-F5BB-E9B7EC20FB94}"/>
              </a:ext>
            </a:extLst>
          </p:cNvPr>
          <p:cNvSpPr txBox="1"/>
          <p:nvPr/>
        </p:nvSpPr>
        <p:spPr>
          <a:xfrm>
            <a:off x="10147005" y="1959452"/>
            <a:ext cx="963405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/>
              <a:t>~Main Reset</a:t>
            </a:r>
          </a:p>
        </p:txBody>
      </p:sp>
      <p:sp>
        <p:nvSpPr>
          <p:cNvPr id="54" name="TextBox 53">
            <a:hlinkClick r:id="rId7" action="ppaction://hlinksldjump"/>
            <a:extLst>
              <a:ext uri="{FF2B5EF4-FFF2-40B4-BE49-F238E27FC236}">
                <a16:creationId xmlns:a16="http://schemas.microsoft.com/office/drawing/2014/main" id="{A503E156-98C3-E670-3BCE-8B758F75C67C}"/>
              </a:ext>
            </a:extLst>
          </p:cNvPr>
          <p:cNvSpPr txBox="1"/>
          <p:nvPr/>
        </p:nvSpPr>
        <p:spPr>
          <a:xfrm>
            <a:off x="10147005" y="1634738"/>
            <a:ext cx="766557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/>
              <a:t>Main CLK</a:t>
            </a:r>
          </a:p>
        </p:txBody>
      </p: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6A36E147-1150-8E64-D517-D0F0FB653E8A}"/>
              </a:ext>
            </a:extLst>
          </p:cNvPr>
          <p:cNvCxnSpPr>
            <a:cxnSpLocks/>
            <a:stCxn id="52" idx="1"/>
          </p:cNvCxnSpPr>
          <p:nvPr/>
        </p:nvCxnSpPr>
        <p:spPr>
          <a:xfrm rot="10800000" flipV="1">
            <a:off x="9579603" y="2051785"/>
            <a:ext cx="567403" cy="117782"/>
          </a:xfrm>
          <a:prstGeom prst="bentConnector3">
            <a:avLst>
              <a:gd name="adj1" fmla="val 10026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498C85E5-8571-2544-E491-28C361A7C184}"/>
              </a:ext>
            </a:extLst>
          </p:cNvPr>
          <p:cNvCxnSpPr>
            <a:cxnSpLocks/>
            <a:stCxn id="54" idx="1"/>
          </p:cNvCxnSpPr>
          <p:nvPr/>
        </p:nvCxnSpPr>
        <p:spPr>
          <a:xfrm rot="10800000" flipV="1">
            <a:off x="9370625" y="1727071"/>
            <a:ext cx="776381" cy="442500"/>
          </a:xfrm>
          <a:prstGeom prst="bentConnector3">
            <a:avLst>
              <a:gd name="adj1" fmla="val 9862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FB142A9D-BFE9-592C-C879-A7EB70E628C6}"/>
              </a:ext>
            </a:extLst>
          </p:cNvPr>
          <p:cNvCxnSpPr>
            <a:cxnSpLocks/>
            <a:stCxn id="59" idx="1"/>
            <a:endCxn id="62" idx="2"/>
          </p:cNvCxnSpPr>
          <p:nvPr/>
        </p:nvCxnSpPr>
        <p:spPr>
          <a:xfrm rot="10800000">
            <a:off x="8309843" y="2933469"/>
            <a:ext cx="1804502" cy="237596"/>
          </a:xfrm>
          <a:prstGeom prst="bentConnector2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hlinkClick r:id="rId8" action="ppaction://hlinksldjump"/>
            <a:extLst>
              <a:ext uri="{FF2B5EF4-FFF2-40B4-BE49-F238E27FC236}">
                <a16:creationId xmlns:a16="http://schemas.microsoft.com/office/drawing/2014/main" id="{AA871DC1-A528-0C23-34F0-61B8E9E03A7D}"/>
              </a:ext>
            </a:extLst>
          </p:cNvPr>
          <p:cNvSpPr txBox="1"/>
          <p:nvPr/>
        </p:nvSpPr>
        <p:spPr>
          <a:xfrm>
            <a:off x="10114136" y="3550001"/>
            <a:ext cx="1302443" cy="184666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tIns="0" bIns="0" rtlCol="0">
            <a:spAutoFit/>
          </a:bodyPr>
          <a:lstStyle/>
          <a:p>
            <a:r>
              <a:rPr lang="en-US" sz="1200"/>
              <a:t>INC Prog Counter</a:t>
            </a:r>
          </a:p>
        </p:txBody>
      </p: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70369A5F-C67E-DE83-5CA2-7079C2354743}"/>
              </a:ext>
            </a:extLst>
          </p:cNvPr>
          <p:cNvCxnSpPr>
            <a:cxnSpLocks/>
            <a:stCxn id="73" idx="1"/>
            <a:endCxn id="41" idx="2"/>
          </p:cNvCxnSpPr>
          <p:nvPr/>
        </p:nvCxnSpPr>
        <p:spPr>
          <a:xfrm rot="10800000">
            <a:off x="8485260" y="2973266"/>
            <a:ext cx="1628877" cy="66906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7A23D3E-A94F-F404-C2F7-15719D5519A4}"/>
              </a:ext>
            </a:extLst>
          </p:cNvPr>
          <p:cNvGrpSpPr/>
          <p:nvPr/>
        </p:nvGrpSpPr>
        <p:grpSpPr>
          <a:xfrm>
            <a:off x="2684764" y="3771297"/>
            <a:ext cx="1456163" cy="2381375"/>
            <a:chOff x="6475597" y="4224916"/>
            <a:chExt cx="1456162" cy="2381375"/>
          </a:xfrm>
        </p:grpSpPr>
        <p:pic>
          <p:nvPicPr>
            <p:cNvPr id="40" name="Picture 2" descr="74HC245 Octal Bus Transceiver Pinout, Examples, Datasheet, Applications">
              <a:extLst>
                <a:ext uri="{FF2B5EF4-FFF2-40B4-BE49-F238E27FC236}">
                  <a16:creationId xmlns:a16="http://schemas.microsoft.com/office/drawing/2014/main" id="{16D98857-910C-171B-DE75-A5A297E1EAF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2714" b="13169"/>
            <a:stretch/>
          </p:blipFill>
          <p:spPr bwMode="auto">
            <a:xfrm rot="16200000">
              <a:off x="6012990" y="4687523"/>
              <a:ext cx="2381375" cy="14561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78EF332B-CEFA-93ED-B25E-15D8C926B6DA}"/>
                </a:ext>
              </a:extLst>
            </p:cNvPr>
            <p:cNvSpPr txBox="1"/>
            <p:nvPr/>
          </p:nvSpPr>
          <p:spPr>
            <a:xfrm>
              <a:off x="6583636" y="4956428"/>
              <a:ext cx="84991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hlinkClick r:id="rId4" action="ppaction://hlinksldjump"/>
                </a:rPr>
                <a:t>74HC245</a:t>
              </a:r>
              <a:endParaRPr lang="en-US" sz="1400"/>
            </a:p>
          </p:txBody>
        </p:sp>
      </p:grpSp>
      <p:pic>
        <p:nvPicPr>
          <p:cNvPr id="10" name="Picture 9">
            <a:hlinkClick r:id="rId9" action="ppaction://hlinksldjump"/>
            <a:extLst>
              <a:ext uri="{FF2B5EF4-FFF2-40B4-BE49-F238E27FC236}">
                <a16:creationId xmlns:a16="http://schemas.microsoft.com/office/drawing/2014/main" id="{56F6A782-03FE-4D7E-9864-713BE457AEB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38384" y="6440603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D24E716E-EEA0-D2BE-D470-844DBB6812CF}"/>
              </a:ext>
            </a:extLst>
          </p:cNvPr>
          <p:cNvSpPr txBox="1">
            <a:spLocks/>
          </p:cNvSpPr>
          <p:nvPr/>
        </p:nvSpPr>
        <p:spPr>
          <a:xfrm>
            <a:off x="10880905" y="6379072"/>
            <a:ext cx="12233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12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A2DC34DC-31F6-AAE8-570F-83F68DC2DE99}"/>
              </a:ext>
            </a:extLst>
          </p:cNvPr>
          <p:cNvSpPr/>
          <p:nvPr/>
        </p:nvSpPr>
        <p:spPr>
          <a:xfrm rot="5400000">
            <a:off x="8447928" y="1342628"/>
            <a:ext cx="914400" cy="731520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270" wrap="none" rtlCol="0" anchor="ctr"/>
          <a:lstStyle/>
          <a:p>
            <a:pPr algn="ctr"/>
            <a:r>
              <a:rPr lang="en-US" sz="1100"/>
              <a:t>Data</a:t>
            </a:r>
          </a:p>
          <a:p>
            <a:pPr algn="ctr"/>
            <a:r>
              <a:rPr lang="en-US" sz="1100"/>
              <a:t>[3:0]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401B2E0A-18DA-4881-6340-9190B5D9FFDD}"/>
              </a:ext>
            </a:extLst>
          </p:cNvPr>
          <p:cNvSpPr/>
          <p:nvPr/>
        </p:nvSpPr>
        <p:spPr>
          <a:xfrm rot="5400000">
            <a:off x="6746628" y="1342628"/>
            <a:ext cx="914400" cy="731520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270" wrap="none" rtlCol="0" anchor="ctr"/>
          <a:lstStyle/>
          <a:p>
            <a:pPr algn="ctr"/>
            <a:r>
              <a:rPr lang="en-US" sz="1100"/>
              <a:t>Data</a:t>
            </a:r>
          </a:p>
          <a:p>
            <a:pPr algn="ctr"/>
            <a:r>
              <a:rPr lang="en-US" sz="1100"/>
              <a:t>[7:4]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55E19D7-4E85-AB30-83F3-B552F54F56C7}"/>
              </a:ext>
            </a:extLst>
          </p:cNvPr>
          <p:cNvSpPr/>
          <p:nvPr/>
        </p:nvSpPr>
        <p:spPr>
          <a:xfrm rot="16200000">
            <a:off x="5816863" y="2746667"/>
            <a:ext cx="282975" cy="7242496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/>
              <a:t>Address  Bus   </a:t>
            </a:r>
          </a:p>
        </p:txBody>
      </p:sp>
      <p:sp>
        <p:nvSpPr>
          <p:cNvPr id="70" name="Arrow: Right 69">
            <a:extLst>
              <a:ext uri="{FF2B5EF4-FFF2-40B4-BE49-F238E27FC236}">
                <a16:creationId xmlns:a16="http://schemas.microsoft.com/office/drawing/2014/main" id="{1F3C1477-4F97-3589-E969-8097D89BD3F6}"/>
              </a:ext>
            </a:extLst>
          </p:cNvPr>
          <p:cNvSpPr/>
          <p:nvPr/>
        </p:nvSpPr>
        <p:spPr>
          <a:xfrm rot="5400000">
            <a:off x="6904741" y="5414632"/>
            <a:ext cx="493847" cy="988109"/>
          </a:xfrm>
          <a:prstGeom prst="right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wrap="none" rtlCol="0" anchor="ctr"/>
          <a:lstStyle/>
          <a:p>
            <a:pPr algn="ctr"/>
            <a:r>
              <a:rPr lang="en-US" sz="1100" err="1"/>
              <a:t>Addr</a:t>
            </a:r>
            <a:r>
              <a:rPr lang="en-US" sz="1100"/>
              <a:t> Low</a:t>
            </a:r>
          </a:p>
          <a:p>
            <a:pPr algn="ctr"/>
            <a:r>
              <a:rPr lang="en-US" sz="1100"/>
              <a:t>[8:1]</a:t>
            </a:r>
          </a:p>
        </p:txBody>
      </p:sp>
      <p:sp>
        <p:nvSpPr>
          <p:cNvPr id="71" name="Arrow: Right 70">
            <a:extLst>
              <a:ext uri="{FF2B5EF4-FFF2-40B4-BE49-F238E27FC236}">
                <a16:creationId xmlns:a16="http://schemas.microsoft.com/office/drawing/2014/main" id="{0CB1A22A-B8FF-0212-B101-5F72A675CD71}"/>
              </a:ext>
            </a:extLst>
          </p:cNvPr>
          <p:cNvSpPr/>
          <p:nvPr/>
        </p:nvSpPr>
        <p:spPr>
          <a:xfrm rot="5400000">
            <a:off x="3026873" y="5414632"/>
            <a:ext cx="493847" cy="988109"/>
          </a:xfrm>
          <a:prstGeom prst="right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wrap="none" rtlCol="0" anchor="ctr"/>
          <a:lstStyle/>
          <a:p>
            <a:pPr algn="ctr"/>
            <a:r>
              <a:rPr lang="en-US" sz="1100" err="1"/>
              <a:t>Addr</a:t>
            </a:r>
            <a:r>
              <a:rPr lang="en-US" sz="1100"/>
              <a:t> Hi</a:t>
            </a:r>
          </a:p>
          <a:p>
            <a:pPr algn="ctr"/>
            <a:r>
              <a:rPr lang="en-US" sz="1100"/>
              <a:t>[15:9, 0]</a:t>
            </a:r>
          </a:p>
        </p:txBody>
      </p:sp>
      <p:sp>
        <p:nvSpPr>
          <p:cNvPr id="72" name="TextBox 71">
            <a:hlinkClick r:id="rId11" action="ppaction://hlinksldjump"/>
            <a:extLst>
              <a:ext uri="{FF2B5EF4-FFF2-40B4-BE49-F238E27FC236}">
                <a16:creationId xmlns:a16="http://schemas.microsoft.com/office/drawing/2014/main" id="{86D2308A-67BD-A67D-64F3-83D6326E9734}"/>
              </a:ext>
            </a:extLst>
          </p:cNvPr>
          <p:cNvSpPr txBox="1"/>
          <p:nvPr/>
        </p:nvSpPr>
        <p:spPr>
          <a:xfrm>
            <a:off x="10114348" y="5354896"/>
            <a:ext cx="1681358" cy="2154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400"/>
              <a:t>Program Counter OE</a:t>
            </a:r>
          </a:p>
        </p:txBody>
      </p:sp>
      <p:cxnSp>
        <p:nvCxnSpPr>
          <p:cNvPr id="102" name="Connector: Elbow 101">
            <a:extLst>
              <a:ext uri="{FF2B5EF4-FFF2-40B4-BE49-F238E27FC236}">
                <a16:creationId xmlns:a16="http://schemas.microsoft.com/office/drawing/2014/main" id="{AB6C421A-93CE-DA1E-CB34-E13617BC2ABF}"/>
              </a:ext>
            </a:extLst>
          </p:cNvPr>
          <p:cNvCxnSpPr>
            <a:cxnSpLocks/>
            <a:stCxn id="101" idx="3"/>
            <a:endCxn id="68" idx="2"/>
          </p:cNvCxnSpPr>
          <p:nvPr/>
        </p:nvCxnSpPr>
        <p:spPr>
          <a:xfrm rot="10800000">
            <a:off x="3467305" y="2950533"/>
            <a:ext cx="5669063" cy="398067"/>
          </a:xfrm>
          <a:prstGeom prst="bentConnector2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Connector: Elbow 123">
            <a:extLst>
              <a:ext uri="{FF2B5EF4-FFF2-40B4-BE49-F238E27FC236}">
                <a16:creationId xmlns:a16="http://schemas.microsoft.com/office/drawing/2014/main" id="{5265A3C7-6D35-B4B2-0CD3-59DAFF0D589A}"/>
              </a:ext>
            </a:extLst>
          </p:cNvPr>
          <p:cNvCxnSpPr>
            <a:cxnSpLocks/>
            <a:stCxn id="129" idx="0"/>
            <a:endCxn id="128" idx="0"/>
          </p:cNvCxnSpPr>
          <p:nvPr/>
        </p:nvCxnSpPr>
        <p:spPr>
          <a:xfrm rot="16200000" flipH="1" flipV="1">
            <a:off x="8049315" y="1601952"/>
            <a:ext cx="8695" cy="2645945"/>
          </a:xfrm>
          <a:prstGeom prst="bentConnector3">
            <a:avLst>
              <a:gd name="adj1" fmla="val -67613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Connector: Elbow 134">
            <a:extLst>
              <a:ext uri="{FF2B5EF4-FFF2-40B4-BE49-F238E27FC236}">
                <a16:creationId xmlns:a16="http://schemas.microsoft.com/office/drawing/2014/main" id="{17A7ED3B-DCDD-999D-81BC-A4C85E4182D0}"/>
              </a:ext>
            </a:extLst>
          </p:cNvPr>
          <p:cNvCxnSpPr>
            <a:cxnSpLocks/>
            <a:stCxn id="49" idx="2"/>
            <a:endCxn id="47" idx="2"/>
          </p:cNvCxnSpPr>
          <p:nvPr/>
        </p:nvCxnSpPr>
        <p:spPr>
          <a:xfrm rot="5400000">
            <a:off x="5635739" y="1128246"/>
            <a:ext cx="12700" cy="3989439"/>
          </a:xfrm>
          <a:prstGeom prst="bentConnector3">
            <a:avLst>
              <a:gd name="adj1" fmla="val 97714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9BB1EFF8-C094-4552-F7EE-4CC5B7A8781C}"/>
              </a:ext>
            </a:extLst>
          </p:cNvPr>
          <p:cNvSpPr txBox="1"/>
          <p:nvPr/>
        </p:nvSpPr>
        <p:spPr>
          <a:xfrm>
            <a:off x="6677130" y="4777080"/>
            <a:ext cx="947375" cy="138499"/>
          </a:xfrm>
          <a:prstGeom prst="rect">
            <a:avLst/>
          </a:prstGeom>
          <a:solidFill>
            <a:srgbClr val="92D050"/>
          </a:solidFill>
        </p:spPr>
        <p:txBody>
          <a:bodyPr wrap="none" lIns="0" tIns="0" rIns="0" bIns="0" rtlCol="0" anchor="ctr">
            <a:spAutoFit/>
          </a:bodyPr>
          <a:lstStyle/>
          <a:p>
            <a:r>
              <a:rPr lang="en-US" sz="900"/>
              <a:t>PC[7:0 ]</a:t>
            </a:r>
            <a:r>
              <a:rPr lang="en-US" sz="900">
                <a:sym typeface="Wingdings" panose="05000000000000000000" pitchFamily="2" charset="2"/>
              </a:rPr>
              <a:t> </a:t>
            </a:r>
            <a:r>
              <a:rPr lang="en-US" sz="900" err="1">
                <a:sym typeface="Wingdings" panose="05000000000000000000" pitchFamily="2" charset="2"/>
              </a:rPr>
              <a:t>Addr</a:t>
            </a:r>
            <a:r>
              <a:rPr lang="en-US" sz="900">
                <a:sym typeface="Wingdings" panose="05000000000000000000" pitchFamily="2" charset="2"/>
              </a:rPr>
              <a:t>[8:1]</a:t>
            </a:r>
            <a:endParaRPr lang="en-US" sz="9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4AE628D-1FFC-FDB1-6570-208743574AEF}"/>
              </a:ext>
            </a:extLst>
          </p:cNvPr>
          <p:cNvSpPr txBox="1"/>
          <p:nvPr/>
        </p:nvSpPr>
        <p:spPr>
          <a:xfrm>
            <a:off x="2736928" y="4739914"/>
            <a:ext cx="1062791" cy="276999"/>
          </a:xfrm>
          <a:prstGeom prst="rect">
            <a:avLst/>
          </a:prstGeom>
          <a:solidFill>
            <a:srgbClr val="92D050"/>
          </a:solidFill>
        </p:spPr>
        <p:txBody>
          <a:bodyPr wrap="none" lIns="0" tIns="0" rIns="0" bIns="0" rtlCol="0" anchor="ctr">
            <a:spAutoFit/>
          </a:bodyPr>
          <a:lstStyle/>
          <a:p>
            <a:r>
              <a:rPr lang="en-US" sz="900"/>
              <a:t>PC[14:8] </a:t>
            </a:r>
            <a:r>
              <a:rPr lang="en-US" sz="900">
                <a:sym typeface="Wingdings" panose="05000000000000000000" pitchFamily="2" charset="2"/>
              </a:rPr>
              <a:t> </a:t>
            </a:r>
            <a:r>
              <a:rPr lang="en-US" sz="900" err="1">
                <a:sym typeface="Wingdings" panose="05000000000000000000" pitchFamily="2" charset="2"/>
              </a:rPr>
              <a:t>Addr</a:t>
            </a:r>
            <a:r>
              <a:rPr lang="en-US" sz="900">
                <a:sym typeface="Wingdings" panose="05000000000000000000" pitchFamily="2" charset="2"/>
              </a:rPr>
              <a:t>[15:9]</a:t>
            </a:r>
          </a:p>
          <a:p>
            <a:r>
              <a:rPr lang="en-US" sz="900"/>
              <a:t>INC </a:t>
            </a:r>
            <a:r>
              <a:rPr lang="en-US" sz="900">
                <a:sym typeface="Wingdings" panose="05000000000000000000" pitchFamily="2" charset="2"/>
              </a:rPr>
              <a:t> </a:t>
            </a:r>
            <a:r>
              <a:rPr lang="en-US" sz="900" err="1">
                <a:sym typeface="Wingdings" panose="05000000000000000000" pitchFamily="2" charset="2"/>
              </a:rPr>
              <a:t>Addr</a:t>
            </a:r>
            <a:r>
              <a:rPr lang="en-US" sz="900">
                <a:sym typeface="Wingdings" panose="05000000000000000000" pitchFamily="2" charset="2"/>
              </a:rPr>
              <a:t>[0]</a:t>
            </a:r>
            <a:endParaRPr lang="en-US" sz="900"/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A24A2167-CE49-E7FF-8A84-14BD74649DDD}"/>
              </a:ext>
            </a:extLst>
          </p:cNvPr>
          <p:cNvCxnSpPr>
            <a:cxnSpLocks/>
            <a:stCxn id="73" idx="1"/>
          </p:cNvCxnSpPr>
          <p:nvPr/>
        </p:nvCxnSpPr>
        <p:spPr>
          <a:xfrm rot="10800000" flipV="1">
            <a:off x="3767854" y="3642334"/>
            <a:ext cx="6346282" cy="328768"/>
          </a:xfrm>
          <a:prstGeom prst="bentConnector3">
            <a:avLst>
              <a:gd name="adj1" fmla="val 8140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666C8D65-06AD-A4CF-D817-927C9FCC6EF7}"/>
              </a:ext>
            </a:extLst>
          </p:cNvPr>
          <p:cNvSpPr/>
          <p:nvPr/>
        </p:nvSpPr>
        <p:spPr>
          <a:xfrm>
            <a:off x="8444221" y="3601119"/>
            <a:ext cx="91440" cy="91440"/>
          </a:xfrm>
          <a:prstGeom prst="ellipse">
            <a:avLst/>
          </a:prstGeom>
          <a:solidFill>
            <a:srgbClr val="4472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7C0347D-66A4-DB1F-08F1-CE254A829FE1}"/>
              </a:ext>
            </a:extLst>
          </p:cNvPr>
          <p:cNvSpPr txBox="1"/>
          <p:nvPr/>
        </p:nvSpPr>
        <p:spPr>
          <a:xfrm>
            <a:off x="8551003" y="71082"/>
            <a:ext cx="3516455" cy="938719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100"/>
              <a:t>Prog Counter 14:0 are mapped to Address Bus 15:1. 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100"/>
              <a:t>“INC Prog Counter” is mapped to Address Bus bit 0  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100"/>
              <a:t>Relative Branch only update PC 7:0, or Address bus 8:1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100"/>
              <a:t>Absolute Branch, JSR, RTS use the PC Dummy Reg 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100"/>
              <a:t>PC bit 15 is not used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BF7852B2-F692-3F3B-DC0A-D4688D97F62A}"/>
              </a:ext>
            </a:extLst>
          </p:cNvPr>
          <p:cNvSpPr/>
          <p:nvPr/>
        </p:nvSpPr>
        <p:spPr>
          <a:xfrm>
            <a:off x="8262743" y="3130519"/>
            <a:ext cx="91440" cy="9144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4A5878AF-1B31-E295-3CC7-0F8833D0705E}"/>
              </a:ext>
            </a:extLst>
          </p:cNvPr>
          <p:cNvSpPr/>
          <p:nvPr/>
        </p:nvSpPr>
        <p:spPr>
          <a:xfrm>
            <a:off x="3429237" y="3302688"/>
            <a:ext cx="91440" cy="9144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64BC39D-5071-7EF9-E3E0-264CB6F247F5}"/>
              </a:ext>
            </a:extLst>
          </p:cNvPr>
          <p:cNvGrpSpPr/>
          <p:nvPr/>
        </p:nvGrpSpPr>
        <p:grpSpPr>
          <a:xfrm rot="5400000">
            <a:off x="2565860" y="954593"/>
            <a:ext cx="945355" cy="1374439"/>
            <a:chOff x="6864202" y="1033443"/>
            <a:chExt cx="1143490" cy="1604540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5193F188-8CBD-CD28-6FD9-D3D1244685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l="35121" t="8997" r="30643" b="9104"/>
            <a:stretch/>
          </p:blipFill>
          <p:spPr>
            <a:xfrm>
              <a:off x="6864202" y="1033443"/>
              <a:ext cx="1143490" cy="1604540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F74F0B6-7771-FB5F-8B6D-796E3A94033F}"/>
                </a:ext>
              </a:extLst>
            </p:cNvPr>
            <p:cNvSpPr txBox="1"/>
            <p:nvPr/>
          </p:nvSpPr>
          <p:spPr>
            <a:xfrm rot="16200000">
              <a:off x="6922943" y="1551782"/>
              <a:ext cx="1093254" cy="5211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>
                  <a:hlinkClick r:id="rId13" action="ppaction://hlinksldjump"/>
                </a:rPr>
                <a:t>574</a:t>
              </a:r>
              <a:r>
                <a:rPr lang="en-US" sz="1100" dirty="0"/>
                <a:t>: Prog Ctr</a:t>
              </a:r>
            </a:p>
            <a:p>
              <a:pPr algn="ctr"/>
              <a:r>
                <a:rPr lang="en-US" sz="1100" dirty="0"/>
                <a:t>Dummy</a:t>
              </a:r>
            </a:p>
          </p:txBody>
        </p: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21BFEEB5-A39E-B284-4B24-202C8C74E161}"/>
              </a:ext>
            </a:extLst>
          </p:cNvPr>
          <p:cNvSpPr/>
          <p:nvPr/>
        </p:nvSpPr>
        <p:spPr>
          <a:xfrm>
            <a:off x="2639387" y="983888"/>
            <a:ext cx="6631029" cy="2353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rtlCol="0" anchor="ctr"/>
          <a:lstStyle/>
          <a:p>
            <a:pPr algn="ctr"/>
            <a:r>
              <a:rPr lang="en-US" sz="1600"/>
              <a:t>Data  Bus </a:t>
            </a:r>
          </a:p>
        </p:txBody>
      </p:sp>
      <p:cxnSp>
        <p:nvCxnSpPr>
          <p:cNvPr id="55" name="Connector: Elbow 54">
            <a:extLst>
              <a:ext uri="{FF2B5EF4-FFF2-40B4-BE49-F238E27FC236}">
                <a16:creationId xmlns:a16="http://schemas.microsoft.com/office/drawing/2014/main" id="{2B64C728-40AF-C834-04D2-589B286A6481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3218258" y="1584537"/>
            <a:ext cx="8695" cy="2645945"/>
          </a:xfrm>
          <a:prstGeom prst="bentConnector3">
            <a:avLst>
              <a:gd name="adj1" fmla="val -67613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tangle 64">
            <a:hlinkClick r:id="rId14" action="ppaction://hlinksldjump"/>
            <a:extLst>
              <a:ext uri="{FF2B5EF4-FFF2-40B4-BE49-F238E27FC236}">
                <a16:creationId xmlns:a16="http://schemas.microsoft.com/office/drawing/2014/main" id="{0B9FEA3E-6FC5-DB8C-1678-52608052F4EA}"/>
              </a:ext>
            </a:extLst>
          </p:cNvPr>
          <p:cNvSpPr/>
          <p:nvPr/>
        </p:nvSpPr>
        <p:spPr>
          <a:xfrm>
            <a:off x="706213" y="98043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100" err="1"/>
              <a:t>Ld</a:t>
            </a:r>
            <a:r>
              <a:rPr lang="en-US" sz="1100"/>
              <a:t> Prog Ctr Dummy</a:t>
            </a: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E20D5B59-2E3C-0F17-B4A2-1C43EF93E125}"/>
              </a:ext>
            </a:extLst>
          </p:cNvPr>
          <p:cNvSpPr/>
          <p:nvPr/>
        </p:nvSpPr>
        <p:spPr>
          <a:xfrm>
            <a:off x="7964095" y="5425039"/>
            <a:ext cx="91440" cy="91440"/>
          </a:xfrm>
          <a:prstGeom prst="ellipse">
            <a:avLst/>
          </a:prstGeom>
          <a:solidFill>
            <a:srgbClr val="4472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EAB3E5EA-4EB6-0552-42C6-74B7941D4D23}"/>
              </a:ext>
            </a:extLst>
          </p:cNvPr>
          <p:cNvSpPr/>
          <p:nvPr/>
        </p:nvSpPr>
        <p:spPr>
          <a:xfrm>
            <a:off x="3882676" y="4656697"/>
            <a:ext cx="147405" cy="13130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B5CD7C62-8DB7-A206-F8BA-B19E919E3A10}"/>
              </a:ext>
            </a:extLst>
          </p:cNvPr>
          <p:cNvSpPr/>
          <p:nvPr/>
        </p:nvSpPr>
        <p:spPr>
          <a:xfrm>
            <a:off x="7769828" y="4698381"/>
            <a:ext cx="147405" cy="13130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4" name="Connector: Elbow 83">
            <a:extLst>
              <a:ext uri="{FF2B5EF4-FFF2-40B4-BE49-F238E27FC236}">
                <a16:creationId xmlns:a16="http://schemas.microsoft.com/office/drawing/2014/main" id="{61F0A266-009F-7FC5-C3CB-5B66A2DF5074}"/>
              </a:ext>
            </a:extLst>
          </p:cNvPr>
          <p:cNvCxnSpPr>
            <a:cxnSpLocks/>
            <a:stCxn id="72" idx="1"/>
          </p:cNvCxnSpPr>
          <p:nvPr/>
        </p:nvCxnSpPr>
        <p:spPr>
          <a:xfrm rot="10800000">
            <a:off x="4127872" y="5425044"/>
            <a:ext cx="5986476" cy="37574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594C964A-3F59-79D9-8490-F29A89AD8C31}"/>
              </a:ext>
            </a:extLst>
          </p:cNvPr>
          <p:cNvCxnSpPr>
            <a:cxnSpLocks/>
            <a:stCxn id="65" idx="3"/>
          </p:cNvCxnSpPr>
          <p:nvPr/>
        </p:nvCxnSpPr>
        <p:spPr>
          <a:xfrm>
            <a:off x="2169254" y="1071878"/>
            <a:ext cx="288068" cy="34029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6" name="Group 95">
            <a:extLst>
              <a:ext uri="{FF2B5EF4-FFF2-40B4-BE49-F238E27FC236}">
                <a16:creationId xmlns:a16="http://schemas.microsoft.com/office/drawing/2014/main" id="{490BCE5A-CE26-A06A-B4D1-8009941F7C6D}"/>
              </a:ext>
            </a:extLst>
          </p:cNvPr>
          <p:cNvGrpSpPr/>
          <p:nvPr/>
        </p:nvGrpSpPr>
        <p:grpSpPr>
          <a:xfrm>
            <a:off x="10128775" y="3311469"/>
            <a:ext cx="692818" cy="184666"/>
            <a:chOff x="5292243" y="4304787"/>
            <a:chExt cx="692818" cy="184667"/>
          </a:xfrm>
        </p:grpSpPr>
        <p:sp>
          <p:nvSpPr>
            <p:cNvPr id="97" name="TextBox 96">
              <a:hlinkClick r:id="rId15" action="ppaction://hlinksldjump"/>
              <a:extLst>
                <a:ext uri="{FF2B5EF4-FFF2-40B4-BE49-F238E27FC236}">
                  <a16:creationId xmlns:a16="http://schemas.microsoft.com/office/drawing/2014/main" id="{69879DF7-5011-E1EF-7C7F-878CA9AD15BC}"/>
                </a:ext>
              </a:extLst>
            </p:cNvPr>
            <p:cNvSpPr txBox="1"/>
            <p:nvPr/>
          </p:nvSpPr>
          <p:spPr>
            <a:xfrm>
              <a:off x="5292243" y="4304787"/>
              <a:ext cx="692818" cy="18466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200"/>
                <a:t>PC </a:t>
              </a:r>
              <a:r>
                <a:rPr lang="en-US" sz="1200" err="1"/>
                <a:t>Ld</a:t>
              </a:r>
              <a:r>
                <a:rPr lang="en-US" sz="1200"/>
                <a:t> Hi</a:t>
              </a:r>
            </a:p>
          </p:txBody>
        </p: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BFB8FDB2-1AB2-FD66-816A-F72C8E92EEF0}"/>
                </a:ext>
              </a:extLst>
            </p:cNvPr>
            <p:cNvCxnSpPr>
              <a:cxnSpLocks/>
            </p:cNvCxnSpPr>
            <p:nvPr/>
          </p:nvCxnSpPr>
          <p:spPr>
            <a:xfrm>
              <a:off x="5355775" y="4337825"/>
              <a:ext cx="54645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B610B26A-C55D-A365-2A83-F9843DFD3265}"/>
              </a:ext>
            </a:extLst>
          </p:cNvPr>
          <p:cNvGrpSpPr/>
          <p:nvPr/>
        </p:nvGrpSpPr>
        <p:grpSpPr>
          <a:xfrm>
            <a:off x="10114345" y="3078732"/>
            <a:ext cx="707245" cy="184666"/>
            <a:chOff x="10114348" y="3078736"/>
            <a:chExt cx="707246" cy="184667"/>
          </a:xfrm>
        </p:grpSpPr>
        <p:sp>
          <p:nvSpPr>
            <p:cNvPr id="59" name="TextBox 58">
              <a:hlinkClick r:id="rId16" action="ppaction://hlinksldjump"/>
              <a:extLst>
                <a:ext uri="{FF2B5EF4-FFF2-40B4-BE49-F238E27FC236}">
                  <a16:creationId xmlns:a16="http://schemas.microsoft.com/office/drawing/2014/main" id="{0C87DE54-9A70-8BDE-413E-553CF377CD5F}"/>
                </a:ext>
              </a:extLst>
            </p:cNvPr>
            <p:cNvSpPr txBox="1"/>
            <p:nvPr/>
          </p:nvSpPr>
          <p:spPr>
            <a:xfrm>
              <a:off x="10114348" y="3078736"/>
              <a:ext cx="707246" cy="18466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200"/>
                <a:t>PC </a:t>
              </a:r>
              <a:r>
                <a:rPr lang="en-US" sz="1200" err="1"/>
                <a:t>Ld</a:t>
              </a:r>
              <a:r>
                <a:rPr lang="en-US" sz="1200"/>
                <a:t> Lo</a:t>
              </a:r>
            </a:p>
          </p:txBody>
        </p: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F8CF70B5-E838-93E5-2BE6-E74433F33F87}"/>
                </a:ext>
              </a:extLst>
            </p:cNvPr>
            <p:cNvCxnSpPr>
              <a:cxnSpLocks/>
            </p:cNvCxnSpPr>
            <p:nvPr/>
          </p:nvCxnSpPr>
          <p:spPr>
            <a:xfrm>
              <a:off x="10214082" y="3105035"/>
              <a:ext cx="54645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5" name="Connector: Elbow 104">
            <a:extLst>
              <a:ext uri="{FF2B5EF4-FFF2-40B4-BE49-F238E27FC236}">
                <a16:creationId xmlns:a16="http://schemas.microsoft.com/office/drawing/2014/main" id="{7298D75A-8FCA-82C4-F38C-A39C3D803C6B}"/>
              </a:ext>
            </a:extLst>
          </p:cNvPr>
          <p:cNvCxnSpPr>
            <a:cxnSpLocks/>
            <a:stCxn id="59" idx="1"/>
            <a:endCxn id="116" idx="3"/>
          </p:cNvCxnSpPr>
          <p:nvPr/>
        </p:nvCxnSpPr>
        <p:spPr>
          <a:xfrm rot="10800000" flipV="1">
            <a:off x="9450077" y="3171064"/>
            <a:ext cx="664269" cy="125661"/>
          </a:xfrm>
          <a:prstGeom prst="bentConnector3">
            <a:avLst>
              <a:gd name="adj1" fmla="val 50000"/>
            </a:avLst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Connector: Elbow 107">
            <a:extLst>
              <a:ext uri="{FF2B5EF4-FFF2-40B4-BE49-F238E27FC236}">
                <a16:creationId xmlns:a16="http://schemas.microsoft.com/office/drawing/2014/main" id="{8DFE43F8-D64F-FD68-6C9B-2DB38BE8F686}"/>
              </a:ext>
            </a:extLst>
          </p:cNvPr>
          <p:cNvCxnSpPr>
            <a:cxnSpLocks/>
            <a:stCxn id="97" idx="1"/>
            <a:endCxn id="113" idx="3"/>
          </p:cNvCxnSpPr>
          <p:nvPr/>
        </p:nvCxnSpPr>
        <p:spPr>
          <a:xfrm rot="10800000">
            <a:off x="9450077" y="3401028"/>
            <a:ext cx="678699" cy="2775"/>
          </a:xfrm>
          <a:prstGeom prst="bentConnector3">
            <a:avLst>
              <a:gd name="adj1" fmla="val 50000"/>
            </a:avLst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Rectangle 112">
            <a:extLst>
              <a:ext uri="{FF2B5EF4-FFF2-40B4-BE49-F238E27FC236}">
                <a16:creationId xmlns:a16="http://schemas.microsoft.com/office/drawing/2014/main" id="{E625444E-6726-1FD8-F0A0-1AA3AF9C1AC0}"/>
              </a:ext>
            </a:extLst>
          </p:cNvPr>
          <p:cNvSpPr/>
          <p:nvPr/>
        </p:nvSpPr>
        <p:spPr>
          <a:xfrm>
            <a:off x="9404357" y="3365082"/>
            <a:ext cx="45719" cy="7188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E3CEFABF-B181-6B35-8E4B-F1B29A778F6F}"/>
              </a:ext>
            </a:extLst>
          </p:cNvPr>
          <p:cNvSpPr/>
          <p:nvPr/>
        </p:nvSpPr>
        <p:spPr>
          <a:xfrm>
            <a:off x="9404357" y="3260781"/>
            <a:ext cx="45719" cy="7188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1" name="Picture 100">
            <a:extLst>
              <a:ext uri="{FF2B5EF4-FFF2-40B4-BE49-F238E27FC236}">
                <a16:creationId xmlns:a16="http://schemas.microsoft.com/office/drawing/2014/main" id="{D62222D1-C4BB-66C4-5571-592ECE1AD6ED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8"/>
              </a:ext>
            </a:extLst>
          </a:blip>
          <a:srcRect l="65790" t="23028" r="7330" b="48750"/>
          <a:stretch/>
        </p:blipFill>
        <p:spPr>
          <a:xfrm rot="10800000">
            <a:off x="9136367" y="3193802"/>
            <a:ext cx="398848" cy="309596"/>
          </a:xfrm>
          <a:prstGeom prst="rect">
            <a:avLst/>
          </a:prstGeom>
        </p:spPr>
      </p:pic>
      <p:sp>
        <p:nvSpPr>
          <p:cNvPr id="83" name="Arrow: Right 82">
            <a:extLst>
              <a:ext uri="{FF2B5EF4-FFF2-40B4-BE49-F238E27FC236}">
                <a16:creationId xmlns:a16="http://schemas.microsoft.com/office/drawing/2014/main" id="{B58588D8-A1A4-28A7-29CE-00DEDDDF012B}"/>
              </a:ext>
            </a:extLst>
          </p:cNvPr>
          <p:cNvSpPr/>
          <p:nvPr/>
        </p:nvSpPr>
        <p:spPr>
          <a:xfrm rot="16200000">
            <a:off x="5169998" y="2754476"/>
            <a:ext cx="737641" cy="627346"/>
          </a:xfrm>
          <a:prstGeom prst="rightArrow">
            <a:avLst>
              <a:gd name="adj1" fmla="val 50000"/>
              <a:gd name="adj2" fmla="val 59845"/>
            </a:avLst>
          </a:prstGeom>
          <a:solidFill>
            <a:srgbClr val="CECECE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" wrap="none" rtlCol="0" anchor="ctr"/>
          <a:lstStyle/>
          <a:p>
            <a:pPr algn="ctr"/>
            <a:r>
              <a:rPr lang="en-US" sz="900"/>
              <a:t>PC Low</a:t>
            </a:r>
          </a:p>
          <a:p>
            <a:pPr algn="ctr"/>
            <a:r>
              <a:rPr lang="en-US" sz="900"/>
              <a:t>[7:0]</a:t>
            </a:r>
          </a:p>
        </p:txBody>
      </p:sp>
      <p:sp>
        <p:nvSpPr>
          <p:cNvPr id="85" name="Rectangle 84">
            <a:hlinkClick r:id="rId19" action="ppaction://hlinksldjump"/>
            <a:extLst>
              <a:ext uri="{FF2B5EF4-FFF2-40B4-BE49-F238E27FC236}">
                <a16:creationId xmlns:a16="http://schemas.microsoft.com/office/drawing/2014/main" id="{C0AEBFFC-0E5C-1577-61CD-0B378FADBF68}"/>
              </a:ext>
            </a:extLst>
          </p:cNvPr>
          <p:cNvSpPr/>
          <p:nvPr/>
        </p:nvSpPr>
        <p:spPr>
          <a:xfrm>
            <a:off x="4755125" y="4415681"/>
            <a:ext cx="992223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9: PC Out</a:t>
            </a:r>
          </a:p>
        </p:txBody>
      </p:sp>
      <p:pic>
        <p:nvPicPr>
          <p:cNvPr id="86" name="Picture 85" descr="Diagram&#10;&#10;Description automatically generated with low confidence">
            <a:extLst>
              <a:ext uri="{FF2B5EF4-FFF2-40B4-BE49-F238E27FC236}">
                <a16:creationId xmlns:a16="http://schemas.microsoft.com/office/drawing/2014/main" id="{F76C9D51-9AF1-3C5B-305D-3674BA61EB6B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1"/>
              </a:ext>
            </a:extLst>
          </a:blip>
          <a:srcRect t="-3588" r="58979" b="29396"/>
          <a:stretch/>
        </p:blipFill>
        <p:spPr>
          <a:xfrm rot="16200000">
            <a:off x="5960087" y="3936343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CD69352B-E722-1862-41C9-82E2CA307926}"/>
              </a:ext>
            </a:extLst>
          </p:cNvPr>
          <p:cNvCxnSpPr>
            <a:cxnSpLocks/>
            <a:stCxn id="85" idx="3"/>
            <a:endCxn id="86" idx="1"/>
          </p:cNvCxnSpPr>
          <p:nvPr/>
        </p:nvCxnSpPr>
        <p:spPr>
          <a:xfrm flipV="1">
            <a:off x="5747347" y="4312617"/>
            <a:ext cx="433151" cy="19450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49B5AA24-B41E-921C-0CE5-B67E3C7BB9E9}"/>
              </a:ext>
            </a:extLst>
          </p:cNvPr>
          <p:cNvCxnSpPr>
            <a:endCxn id="86" idx="3"/>
          </p:cNvCxnSpPr>
          <p:nvPr/>
        </p:nvCxnSpPr>
        <p:spPr>
          <a:xfrm>
            <a:off x="6180497" y="2756263"/>
            <a:ext cx="0" cy="11155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Arrow: Right 92">
            <a:extLst>
              <a:ext uri="{FF2B5EF4-FFF2-40B4-BE49-F238E27FC236}">
                <a16:creationId xmlns:a16="http://schemas.microsoft.com/office/drawing/2014/main" id="{347BBA4F-3F3F-01AB-810F-E86F8460BD3D}"/>
              </a:ext>
            </a:extLst>
          </p:cNvPr>
          <p:cNvSpPr/>
          <p:nvPr/>
        </p:nvSpPr>
        <p:spPr>
          <a:xfrm rot="5400000">
            <a:off x="2968216" y="1843724"/>
            <a:ext cx="493847" cy="988109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900">
                <a:solidFill>
                  <a:schemeClr val="dk1"/>
                </a:solidFill>
              </a:rPr>
              <a:t>PC High</a:t>
            </a:r>
          </a:p>
          <a:p>
            <a:pPr algn="ctr"/>
            <a:r>
              <a:rPr lang="en-US" sz="900">
                <a:solidFill>
                  <a:schemeClr val="dk1"/>
                </a:solidFill>
              </a:rPr>
              <a:t>[14:8]</a:t>
            </a:r>
          </a:p>
        </p:txBody>
      </p:sp>
      <p:sp>
        <p:nvSpPr>
          <p:cNvPr id="94" name="Cross 93">
            <a:extLst>
              <a:ext uri="{FF2B5EF4-FFF2-40B4-BE49-F238E27FC236}">
                <a16:creationId xmlns:a16="http://schemas.microsoft.com/office/drawing/2014/main" id="{C00262D8-1FE1-DB63-6ED3-A1C6F028B2EE}"/>
              </a:ext>
            </a:extLst>
          </p:cNvPr>
          <p:cNvSpPr/>
          <p:nvPr/>
        </p:nvSpPr>
        <p:spPr>
          <a:xfrm rot="3137304">
            <a:off x="2018947" y="3164769"/>
            <a:ext cx="115323" cy="100921"/>
          </a:xfrm>
          <a:prstGeom prst="plus">
            <a:avLst>
              <a:gd name="adj" fmla="val 45292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F1645B4F-E515-335A-806F-3F4606BEF625}"/>
              </a:ext>
            </a:extLst>
          </p:cNvPr>
          <p:cNvSpPr txBox="1"/>
          <p:nvPr/>
        </p:nvSpPr>
        <p:spPr>
          <a:xfrm>
            <a:off x="3709194" y="3614105"/>
            <a:ext cx="431733" cy="2540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1"/>
              <a:t>[0]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43F8A112-5012-62D4-D45A-1040755D545A}"/>
              </a:ext>
            </a:extLst>
          </p:cNvPr>
          <p:cNvSpPr/>
          <p:nvPr/>
        </p:nvSpPr>
        <p:spPr>
          <a:xfrm rot="5400000">
            <a:off x="7004906" y="3043905"/>
            <a:ext cx="433428" cy="627346"/>
          </a:xfrm>
          <a:prstGeom prst="rightArrow">
            <a:avLst>
              <a:gd name="adj1" fmla="val 50000"/>
              <a:gd name="adj2" fmla="val 59845"/>
            </a:avLst>
          </a:prstGeom>
          <a:solidFill>
            <a:srgbClr val="CECECE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wrap="none" rtlCol="0" anchor="ctr"/>
          <a:lstStyle/>
          <a:p>
            <a:pPr algn="ctr"/>
            <a:r>
              <a:rPr lang="en-US" sz="900"/>
              <a:t>PC</a:t>
            </a:r>
          </a:p>
          <a:p>
            <a:pPr algn="ctr"/>
            <a:r>
              <a:rPr lang="en-US" sz="900"/>
              <a:t>[7:4]</a:t>
            </a:r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3BABB253-AB3C-3B21-703F-B455C7962E20}"/>
              </a:ext>
            </a:extLst>
          </p:cNvPr>
          <p:cNvSpPr/>
          <p:nvPr/>
        </p:nvSpPr>
        <p:spPr>
          <a:xfrm rot="5400000">
            <a:off x="8633317" y="3043905"/>
            <a:ext cx="433428" cy="627346"/>
          </a:xfrm>
          <a:prstGeom prst="rightArrow">
            <a:avLst>
              <a:gd name="adj1" fmla="val 50000"/>
              <a:gd name="adj2" fmla="val 59845"/>
            </a:avLst>
          </a:prstGeom>
          <a:solidFill>
            <a:srgbClr val="CECECE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wrap="none" rtlCol="0" anchor="ctr"/>
          <a:lstStyle/>
          <a:p>
            <a:pPr algn="ctr"/>
            <a:r>
              <a:rPr lang="en-US" sz="900"/>
              <a:t>PC</a:t>
            </a:r>
          </a:p>
          <a:p>
            <a:pPr algn="ctr"/>
            <a:r>
              <a:rPr lang="en-US" sz="900"/>
              <a:t>[3:0]</a:t>
            </a:r>
          </a:p>
        </p:txBody>
      </p:sp>
      <p:cxnSp>
        <p:nvCxnSpPr>
          <p:cNvPr id="111" name="Connector: Elbow 110">
            <a:extLst>
              <a:ext uri="{FF2B5EF4-FFF2-40B4-BE49-F238E27FC236}">
                <a16:creationId xmlns:a16="http://schemas.microsoft.com/office/drawing/2014/main" id="{458015BF-F9BC-0A49-3164-40F5037984BC}"/>
              </a:ext>
            </a:extLst>
          </p:cNvPr>
          <p:cNvCxnSpPr>
            <a:cxnSpLocks/>
            <a:stCxn id="101" idx="3"/>
            <a:endCxn id="69" idx="2"/>
          </p:cNvCxnSpPr>
          <p:nvPr/>
        </p:nvCxnSpPr>
        <p:spPr>
          <a:xfrm rot="10800000">
            <a:off x="1718221" y="2950533"/>
            <a:ext cx="7418147" cy="398067"/>
          </a:xfrm>
          <a:prstGeom prst="bentConnector2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45B25EE8-8FC0-2BD3-5D4B-7907616A4BCF}"/>
              </a:ext>
            </a:extLst>
          </p:cNvPr>
          <p:cNvCxnSpPr>
            <a:cxnSpLocks/>
            <a:stCxn id="59" idx="1"/>
            <a:endCxn id="63" idx="2"/>
          </p:cNvCxnSpPr>
          <p:nvPr/>
        </p:nvCxnSpPr>
        <p:spPr>
          <a:xfrm rot="10800000">
            <a:off x="6564325" y="2950535"/>
            <a:ext cx="3550021" cy="220531"/>
          </a:xfrm>
          <a:prstGeom prst="bentConnector2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allout: Down Arrow 22">
            <a:extLst>
              <a:ext uri="{FF2B5EF4-FFF2-40B4-BE49-F238E27FC236}">
                <a16:creationId xmlns:a16="http://schemas.microsoft.com/office/drawing/2014/main" id="{E4770040-9536-E906-39C0-AFBC86464A84}"/>
              </a:ext>
            </a:extLst>
          </p:cNvPr>
          <p:cNvSpPr/>
          <p:nvPr/>
        </p:nvSpPr>
        <p:spPr>
          <a:xfrm>
            <a:off x="2202929" y="3427170"/>
            <a:ext cx="2212322" cy="560291"/>
          </a:xfrm>
          <a:prstGeom prst="downArrowCallout">
            <a:avLst>
              <a:gd name="adj1" fmla="val 27752"/>
              <a:gd name="adj2" fmla="val 23624"/>
              <a:gd name="adj3" fmla="val 30503"/>
              <a:gd name="adj4" fmla="val 34708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/>
              <a:t>PC High[14:8]</a:t>
            </a:r>
          </a:p>
        </p:txBody>
      </p:sp>
    </p:spTree>
    <p:extLst>
      <p:ext uri="{BB962C8B-B14F-4D97-AF65-F5344CB8AC3E}">
        <p14:creationId xmlns:p14="http://schemas.microsoft.com/office/powerpoint/2010/main" val="3086040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B6B63-6D44-CC4E-8BE5-8CD9CE904F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63B440-AC84-60D7-47FC-1C7BE98A0160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2E103B1-C1AE-1145-DA0A-2E2F2219D2BC}"/>
              </a:ext>
            </a:extLst>
          </p:cNvPr>
          <p:cNvGrpSpPr/>
          <p:nvPr/>
        </p:nvGrpSpPr>
        <p:grpSpPr>
          <a:xfrm rot="10800000">
            <a:off x="0" y="0"/>
            <a:ext cx="12192000" cy="6858000"/>
            <a:chOff x="0" y="0"/>
            <a:chExt cx="12192000" cy="6858000"/>
          </a:xfrm>
        </p:grpSpPr>
        <p:pic>
          <p:nvPicPr>
            <p:cNvPr id="2050" name="Picture 2" descr="Bifrost [3840x2160] : r/wallpaper">
              <a:extLst>
                <a:ext uri="{FF2B5EF4-FFF2-40B4-BE49-F238E27FC236}">
                  <a16:creationId xmlns:a16="http://schemas.microsoft.com/office/drawing/2014/main" id="{7F9671C8-9F07-6877-B282-579C7C2499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192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 descr="40 Conductor 28awg Color Rainbow Ribbon Wire Cable | eBay">
              <a:extLst>
                <a:ext uri="{FF2B5EF4-FFF2-40B4-BE49-F238E27FC236}">
                  <a16:creationId xmlns:a16="http://schemas.microsoft.com/office/drawing/2014/main" id="{DD431B4E-2A4B-A203-917B-42E702E5FA2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87" r="13676" b="43953"/>
            <a:stretch/>
          </p:blipFill>
          <p:spPr bwMode="auto">
            <a:xfrm flipH="1">
              <a:off x="4637899" y="123567"/>
              <a:ext cx="2965623" cy="42208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363384516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B6B63-6D44-CC4E-8BE5-8CD9CE904F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63B440-AC84-60D7-47FC-1C7BE98A0160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C70C531-2EF9-A8D0-4ADB-0DE18D615C29}"/>
              </a:ext>
            </a:extLst>
          </p:cNvPr>
          <p:cNvGrpSpPr/>
          <p:nvPr/>
        </p:nvGrpSpPr>
        <p:grpSpPr>
          <a:xfrm>
            <a:off x="0" y="-1088427"/>
            <a:ext cx="12192000" cy="7946427"/>
            <a:chOff x="0" y="-1088426"/>
            <a:chExt cx="12192000" cy="7946426"/>
          </a:xfrm>
        </p:grpSpPr>
        <p:pic>
          <p:nvPicPr>
            <p:cNvPr id="2050" name="Picture 2" descr="Bifrost [3840x2160] : r/wallpaper">
              <a:extLst>
                <a:ext uri="{FF2B5EF4-FFF2-40B4-BE49-F238E27FC236}">
                  <a16:creationId xmlns:a16="http://schemas.microsoft.com/office/drawing/2014/main" id="{7F9671C8-9F07-6877-B282-579C7C2499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 flipV="1">
              <a:off x="0" y="0"/>
              <a:ext cx="12192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C24C1AE-605E-E419-7FD5-28F2165F76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165" r="41194"/>
            <a:stretch/>
          </p:blipFill>
          <p:spPr>
            <a:xfrm rot="5400000">
              <a:off x="3250157" y="-2205682"/>
              <a:ext cx="5377251" cy="7611764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57AAEED-C8BB-20EC-B830-C45CF56D6AB5}"/>
                </a:ext>
              </a:extLst>
            </p:cNvPr>
            <p:cNvSpPr/>
            <p:nvPr/>
          </p:nvSpPr>
          <p:spPr>
            <a:xfrm>
              <a:off x="3166802" y="3994796"/>
              <a:ext cx="5858399" cy="1862048"/>
            </a:xfrm>
            <a:prstGeom prst="rect">
              <a:avLst/>
            </a:prstGeom>
            <a:noFill/>
            <a:effectLst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1500">
                  <a:ln w="19050">
                    <a:solidFill>
                      <a:srgbClr val="002060"/>
                    </a:solidFill>
                  </a:ln>
                  <a:gradFill>
                    <a:gsLst>
                      <a:gs pos="0">
                        <a:schemeClr val="accent5">
                          <a:lumMod val="50000"/>
                        </a:schemeClr>
                      </a:gs>
                      <a:gs pos="50000">
                        <a:schemeClr val="accent5"/>
                      </a:gs>
                      <a:gs pos="100000">
                        <a:schemeClr val="accent5">
                          <a:lumMod val="60000"/>
                          <a:lumOff val="40000"/>
                        </a:schemeClr>
                      </a:gs>
                    </a:gsLst>
                    <a:lin ang="5400000"/>
                  </a:gradFill>
                  <a:effectLst>
                    <a:reflection blurRad="6350" stA="30000" endPos="45500" dir="5400000" sy="-100000" algn="bl" rotWithShape="0"/>
                  </a:effectLst>
                </a:rPr>
                <a:t>ByteFrost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107443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A00BF-5DDD-3025-FF79-4FF2C203122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Load PC High (v2.0)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C21E40F-27BB-0096-B919-18D7895623CE}"/>
              </a:ext>
            </a:extLst>
          </p:cNvPr>
          <p:cNvGrpSpPr/>
          <p:nvPr/>
        </p:nvGrpSpPr>
        <p:grpSpPr>
          <a:xfrm>
            <a:off x="2493815" y="3030650"/>
            <a:ext cx="1045479" cy="307777"/>
            <a:chOff x="1992327" y="3559447"/>
            <a:chExt cx="1045480" cy="307778"/>
          </a:xfrm>
        </p:grpSpPr>
        <p:sp>
          <p:nvSpPr>
            <p:cNvPr id="4" name="TextBox 3">
              <a:hlinkClick r:id="rId2" action="ppaction://hlinksldjump"/>
              <a:extLst>
                <a:ext uri="{FF2B5EF4-FFF2-40B4-BE49-F238E27FC236}">
                  <a16:creationId xmlns:a16="http://schemas.microsoft.com/office/drawing/2014/main" id="{C91E85F9-6F76-19A6-D1A5-2A79CB71CBC5}"/>
                </a:ext>
              </a:extLst>
            </p:cNvPr>
            <p:cNvSpPr txBox="1"/>
            <p:nvPr/>
          </p:nvSpPr>
          <p:spPr>
            <a:xfrm>
              <a:off x="1992327" y="3559447"/>
              <a:ext cx="1045480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/>
                <a:t>OpCode_05</a:t>
              </a:r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C21E6AFF-091C-2429-12CC-0AAC8C4C0CC0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80429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996E096A-0FF0-A984-2A84-F4A5EC9AC7B1}"/>
              </a:ext>
            </a:extLst>
          </p:cNvPr>
          <p:cNvGrpSpPr/>
          <p:nvPr/>
        </p:nvGrpSpPr>
        <p:grpSpPr>
          <a:xfrm>
            <a:off x="2493815" y="3845401"/>
            <a:ext cx="1045479" cy="307777"/>
            <a:chOff x="1992327" y="3559447"/>
            <a:chExt cx="1045480" cy="307778"/>
          </a:xfrm>
        </p:grpSpPr>
        <p:sp>
          <p:nvSpPr>
            <p:cNvPr id="7" name="TextBox 6">
              <a:hlinkClick r:id="rId2" action="ppaction://hlinksldjump"/>
              <a:extLst>
                <a:ext uri="{FF2B5EF4-FFF2-40B4-BE49-F238E27FC236}">
                  <a16:creationId xmlns:a16="http://schemas.microsoft.com/office/drawing/2014/main" id="{F8A9AC46-9927-E5E7-970B-D8B2B8654E73}"/>
                </a:ext>
              </a:extLst>
            </p:cNvPr>
            <p:cNvSpPr txBox="1"/>
            <p:nvPr/>
          </p:nvSpPr>
          <p:spPr>
            <a:xfrm>
              <a:off x="1992327" y="3559447"/>
              <a:ext cx="1045480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/>
                <a:t>OpCode_10</a:t>
              </a: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F9FE9BA4-E336-F930-3B9C-AF82E3C9E352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82994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A12A624A-1040-F7D7-4B53-F1B92C1EDEA2}"/>
              </a:ext>
            </a:extLst>
          </p:cNvPr>
          <p:cNvCxnSpPr>
            <a:cxnSpLocks/>
            <a:stCxn id="4" idx="3"/>
            <a:endCxn id="21" idx="1"/>
          </p:cNvCxnSpPr>
          <p:nvPr/>
        </p:nvCxnSpPr>
        <p:spPr>
          <a:xfrm>
            <a:off x="3539294" y="3184539"/>
            <a:ext cx="882484" cy="25612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96DB61BB-5102-FF88-4DDD-DC6158C487A2}"/>
              </a:ext>
            </a:extLst>
          </p:cNvPr>
          <p:cNvCxnSpPr>
            <a:cxnSpLocks/>
            <a:stCxn id="7" idx="3"/>
            <a:endCxn id="24" idx="1"/>
          </p:cNvCxnSpPr>
          <p:nvPr/>
        </p:nvCxnSpPr>
        <p:spPr>
          <a:xfrm flipV="1">
            <a:off x="3539294" y="3724777"/>
            <a:ext cx="889013" cy="274513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F10E7D7-69D4-F03D-DE15-0FDEDBDF05EF}"/>
              </a:ext>
            </a:extLst>
          </p:cNvPr>
          <p:cNvGrpSpPr/>
          <p:nvPr/>
        </p:nvGrpSpPr>
        <p:grpSpPr>
          <a:xfrm>
            <a:off x="2493815" y="4660151"/>
            <a:ext cx="1045479" cy="307777"/>
            <a:chOff x="1992327" y="3559447"/>
            <a:chExt cx="1045480" cy="307778"/>
          </a:xfrm>
        </p:grpSpPr>
        <p:sp>
          <p:nvSpPr>
            <p:cNvPr id="15" name="TextBox 14">
              <a:hlinkClick r:id="rId2" action="ppaction://hlinksldjump"/>
              <a:extLst>
                <a:ext uri="{FF2B5EF4-FFF2-40B4-BE49-F238E27FC236}">
                  <a16:creationId xmlns:a16="http://schemas.microsoft.com/office/drawing/2014/main" id="{68E739F2-CBA8-CB32-C8C0-A94E7900A398}"/>
                </a:ext>
              </a:extLst>
            </p:cNvPr>
            <p:cNvSpPr txBox="1"/>
            <p:nvPr/>
          </p:nvSpPr>
          <p:spPr>
            <a:xfrm>
              <a:off x="1992327" y="3559447"/>
              <a:ext cx="1045480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/>
                <a:t>OpCode_11</a:t>
              </a: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7DE5DB1-0ED6-091A-A7BD-EAB1B6DA5ACE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82994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BAA1330C-4180-EE66-0822-183ED361625E}"/>
              </a:ext>
            </a:extLst>
          </p:cNvPr>
          <p:cNvSpPr/>
          <p:nvPr/>
        </p:nvSpPr>
        <p:spPr>
          <a:xfrm>
            <a:off x="4421778" y="3400079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FBB32CB-B377-2535-D61F-82BD7856696F}"/>
              </a:ext>
            </a:extLst>
          </p:cNvPr>
          <p:cNvSpPr/>
          <p:nvPr/>
        </p:nvSpPr>
        <p:spPr>
          <a:xfrm>
            <a:off x="4428307" y="3684193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B89D0C9-C11B-F30B-AE9D-AB450F062AE0}"/>
              </a:ext>
            </a:extLst>
          </p:cNvPr>
          <p:cNvSpPr/>
          <p:nvPr/>
        </p:nvSpPr>
        <p:spPr>
          <a:xfrm>
            <a:off x="4402181" y="4223624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07B44EE-B81A-A6E4-D35B-59D2D9D1C321}"/>
              </a:ext>
            </a:extLst>
          </p:cNvPr>
          <p:cNvSpPr/>
          <p:nvPr/>
        </p:nvSpPr>
        <p:spPr>
          <a:xfrm>
            <a:off x="4407297" y="4508127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4656617-9DE4-D2E6-9238-D7890AAFC07E}"/>
              </a:ext>
            </a:extLst>
          </p:cNvPr>
          <p:cNvSpPr/>
          <p:nvPr/>
        </p:nvSpPr>
        <p:spPr>
          <a:xfrm>
            <a:off x="4894221" y="3544807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DF0C2362-BEA1-F973-FDD3-120B2AEA566F}"/>
              </a:ext>
            </a:extLst>
          </p:cNvPr>
          <p:cNvCxnSpPr>
            <a:cxnSpLocks/>
            <a:stCxn id="26" idx="1"/>
            <a:endCxn id="28" idx="3"/>
          </p:cNvCxnSpPr>
          <p:nvPr/>
        </p:nvCxnSpPr>
        <p:spPr>
          <a:xfrm rot="10800000" flipH="1">
            <a:off x="4402181" y="3585393"/>
            <a:ext cx="590012" cy="678817"/>
          </a:xfrm>
          <a:prstGeom prst="bentConnector5">
            <a:avLst>
              <a:gd name="adj1" fmla="val -38745"/>
              <a:gd name="adj2" fmla="val 50000"/>
              <a:gd name="adj3" fmla="val 13874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Diagram&#10;&#10;Description automatically generated with low confidence">
            <a:extLst>
              <a:ext uri="{FF2B5EF4-FFF2-40B4-BE49-F238E27FC236}">
                <a16:creationId xmlns:a16="http://schemas.microsoft.com/office/drawing/2014/main" id="{EBE0B1B7-0360-9034-FE5D-9C9E8C00352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50000" t="19257" r="4045" b="-1180"/>
          <a:stretch/>
        </p:blipFill>
        <p:spPr>
          <a:xfrm>
            <a:off x="4368110" y="3362157"/>
            <a:ext cx="659287" cy="459531"/>
          </a:xfrm>
          <a:prstGeom prst="rect">
            <a:avLst/>
          </a:prstGeom>
        </p:spPr>
      </p:pic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9FF5AA11-791E-5171-5DAA-F7FBE50D786B}"/>
              </a:ext>
            </a:extLst>
          </p:cNvPr>
          <p:cNvCxnSpPr>
            <a:cxnSpLocks/>
            <a:stCxn id="15" idx="3"/>
            <a:endCxn id="27" idx="1"/>
          </p:cNvCxnSpPr>
          <p:nvPr/>
        </p:nvCxnSpPr>
        <p:spPr>
          <a:xfrm flipV="1">
            <a:off x="3539294" y="4548711"/>
            <a:ext cx="868003" cy="26532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oup 39">
            <a:extLst>
              <a:ext uri="{FF2B5EF4-FFF2-40B4-BE49-F238E27FC236}">
                <a16:creationId xmlns:a16="http://schemas.microsoft.com/office/drawing/2014/main" id="{292593FA-E0B2-91E7-C516-71D5B073C8AC}"/>
              </a:ext>
            </a:extLst>
          </p:cNvPr>
          <p:cNvGrpSpPr/>
          <p:nvPr/>
        </p:nvGrpSpPr>
        <p:grpSpPr>
          <a:xfrm>
            <a:off x="5305304" y="4317842"/>
            <a:ext cx="692818" cy="184666"/>
            <a:chOff x="5292243" y="4304787"/>
            <a:chExt cx="692818" cy="184667"/>
          </a:xfrm>
        </p:grpSpPr>
        <p:sp>
          <p:nvSpPr>
            <p:cNvPr id="35" name="TextBox 34">
              <a:hlinkClick r:id="rId5" action="ppaction://hlinksldjump"/>
              <a:extLst>
                <a:ext uri="{FF2B5EF4-FFF2-40B4-BE49-F238E27FC236}">
                  <a16:creationId xmlns:a16="http://schemas.microsoft.com/office/drawing/2014/main" id="{EB339C63-A3C2-8A17-1BF2-D7839C1550C5}"/>
                </a:ext>
              </a:extLst>
            </p:cNvPr>
            <p:cNvSpPr txBox="1"/>
            <p:nvPr/>
          </p:nvSpPr>
          <p:spPr>
            <a:xfrm>
              <a:off x="5292243" y="4304787"/>
              <a:ext cx="692818" cy="18466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200"/>
                <a:t>PC </a:t>
              </a:r>
              <a:r>
                <a:rPr lang="en-US" sz="1200" err="1"/>
                <a:t>Ld</a:t>
              </a:r>
              <a:r>
                <a:rPr lang="en-US" sz="1200"/>
                <a:t> Hi</a:t>
              </a:r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64DC27DE-1644-41FC-850B-4C5639A32E76}"/>
                </a:ext>
              </a:extLst>
            </p:cNvPr>
            <p:cNvCxnSpPr>
              <a:cxnSpLocks/>
            </p:cNvCxnSpPr>
            <p:nvPr/>
          </p:nvCxnSpPr>
          <p:spPr>
            <a:xfrm>
              <a:off x="5355775" y="4337825"/>
              <a:ext cx="54645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681D86B9-8EF3-8C6E-117B-FD345C722938}"/>
              </a:ext>
            </a:extLst>
          </p:cNvPr>
          <p:cNvCxnSpPr>
            <a:stCxn id="17" idx="3"/>
            <a:endCxn id="35" idx="1"/>
          </p:cNvCxnSpPr>
          <p:nvPr/>
        </p:nvCxnSpPr>
        <p:spPr>
          <a:xfrm>
            <a:off x="5027397" y="4406674"/>
            <a:ext cx="277907" cy="35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 descr="Diagram&#10;&#10;Description automatically generated with low confidence">
            <a:extLst>
              <a:ext uri="{FF2B5EF4-FFF2-40B4-BE49-F238E27FC236}">
                <a16:creationId xmlns:a16="http://schemas.microsoft.com/office/drawing/2014/main" id="{D1D550A5-3E91-D749-0E9C-7ED4858DAB2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50000" t="19257" r="4045" b="-1180"/>
          <a:stretch/>
        </p:blipFill>
        <p:spPr>
          <a:xfrm>
            <a:off x="4368110" y="4176908"/>
            <a:ext cx="659287" cy="459531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F873726A-CE2B-DA06-8ED2-DA3F2F01C545}"/>
              </a:ext>
            </a:extLst>
          </p:cNvPr>
          <p:cNvSpPr txBox="1"/>
          <p:nvPr/>
        </p:nvSpPr>
        <p:spPr>
          <a:xfrm>
            <a:off x="1281565" y="3053742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/>
              <a:t>Branch Absolute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5C28C19-0B24-3329-32A9-B7A7D7E1EEAD}"/>
              </a:ext>
            </a:extLst>
          </p:cNvPr>
          <p:cNvSpPr txBox="1"/>
          <p:nvPr/>
        </p:nvSpPr>
        <p:spPr>
          <a:xfrm>
            <a:off x="1281565" y="3868494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/>
              <a:t>JSR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EBA999A-F34D-3297-C7C0-F9FD860B694A}"/>
              </a:ext>
            </a:extLst>
          </p:cNvPr>
          <p:cNvSpPr txBox="1"/>
          <p:nvPr/>
        </p:nvSpPr>
        <p:spPr>
          <a:xfrm>
            <a:off x="1281565" y="4683244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/>
              <a:t>RTS</a:t>
            </a:r>
          </a:p>
        </p:txBody>
      </p:sp>
    </p:spTree>
    <p:extLst>
      <p:ext uri="{BB962C8B-B14F-4D97-AF65-F5344CB8AC3E}">
        <p14:creationId xmlns:p14="http://schemas.microsoft.com/office/powerpoint/2010/main" val="34104805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 73">
            <a:extLst>
              <a:ext uri="{FF2B5EF4-FFF2-40B4-BE49-F238E27FC236}">
                <a16:creationId xmlns:a16="http://schemas.microsoft.com/office/drawing/2014/main" id="{47F8C53B-0861-D057-0488-3ABDE42D968D}"/>
              </a:ext>
            </a:extLst>
          </p:cNvPr>
          <p:cNvSpPr/>
          <p:nvPr/>
        </p:nvSpPr>
        <p:spPr>
          <a:xfrm>
            <a:off x="4716571" y="3752566"/>
            <a:ext cx="133947" cy="9135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163C2A2D-055A-464A-865B-600933103B3B}"/>
              </a:ext>
            </a:extLst>
          </p:cNvPr>
          <p:cNvSpPr/>
          <p:nvPr/>
        </p:nvSpPr>
        <p:spPr>
          <a:xfrm>
            <a:off x="6612853" y="4330551"/>
            <a:ext cx="263979" cy="1926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BE396E5-0BAD-297C-B1A0-7FBBA301D6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Data Pointer (v2.0)</a:t>
            </a:r>
          </a:p>
        </p:txBody>
      </p: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129977F3-12C1-4E86-9B33-54867C51DDAF}"/>
              </a:ext>
            </a:extLst>
          </p:cNvPr>
          <p:cNvCxnSpPr>
            <a:cxnSpLocks/>
            <a:stCxn id="48" idx="3"/>
          </p:cNvCxnSpPr>
          <p:nvPr/>
        </p:nvCxnSpPr>
        <p:spPr>
          <a:xfrm flipV="1">
            <a:off x="4323253" y="4081716"/>
            <a:ext cx="454679" cy="31277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07095E3F-5859-4F3C-A8B5-66E088445F5E}"/>
              </a:ext>
            </a:extLst>
          </p:cNvPr>
          <p:cNvCxnSpPr>
            <a:cxnSpLocks/>
            <a:stCxn id="113" idx="3"/>
            <a:endCxn id="90" idx="1"/>
          </p:cNvCxnSpPr>
          <p:nvPr/>
        </p:nvCxnSpPr>
        <p:spPr>
          <a:xfrm>
            <a:off x="5302540" y="3936654"/>
            <a:ext cx="1310315" cy="49021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3" name="Picture 112" descr="Diagram&#10;&#10;Description automatically generated with low confidence">
            <a:extLst>
              <a:ext uri="{FF2B5EF4-FFF2-40B4-BE49-F238E27FC236}">
                <a16:creationId xmlns:a16="http://schemas.microsoft.com/office/drawing/2014/main" id="{6FF7CD34-B730-4FC5-B971-D8C548294E4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50000" t="19257" r="4045" b="-1180"/>
          <a:stretch/>
        </p:blipFill>
        <p:spPr>
          <a:xfrm>
            <a:off x="4643254" y="3706889"/>
            <a:ext cx="659287" cy="459531"/>
          </a:xfrm>
          <a:prstGeom prst="rect">
            <a:avLst/>
          </a:prstGeom>
        </p:spPr>
      </p:pic>
      <p:cxnSp>
        <p:nvCxnSpPr>
          <p:cNvPr id="1037" name="Connector: Elbow 1036">
            <a:extLst>
              <a:ext uri="{FF2B5EF4-FFF2-40B4-BE49-F238E27FC236}">
                <a16:creationId xmlns:a16="http://schemas.microsoft.com/office/drawing/2014/main" id="{C906E48C-B4FD-41A1-8D59-689D945A3CDF}"/>
              </a:ext>
            </a:extLst>
          </p:cNvPr>
          <p:cNvCxnSpPr>
            <a:cxnSpLocks/>
            <a:stCxn id="46" idx="3"/>
            <a:endCxn id="101" idx="1"/>
          </p:cNvCxnSpPr>
          <p:nvPr/>
        </p:nvCxnSpPr>
        <p:spPr>
          <a:xfrm flipV="1">
            <a:off x="3415430" y="3753301"/>
            <a:ext cx="281871" cy="11471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1" name="Picture 100" descr="Diagram&#10;&#10;Description automatically generated with low confidence">
            <a:extLst>
              <a:ext uri="{FF2B5EF4-FFF2-40B4-BE49-F238E27FC236}">
                <a16:creationId xmlns:a16="http://schemas.microsoft.com/office/drawing/2014/main" id="{219BBF6E-37C2-464B-9959-334FD3CC501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r="58979" b="28024"/>
          <a:stretch/>
        </p:blipFill>
        <p:spPr>
          <a:xfrm>
            <a:off x="3697301" y="3559925"/>
            <a:ext cx="563747" cy="38675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47" name="Oval 146">
            <a:extLst>
              <a:ext uri="{FF2B5EF4-FFF2-40B4-BE49-F238E27FC236}">
                <a16:creationId xmlns:a16="http://schemas.microsoft.com/office/drawing/2014/main" id="{393A2400-6B06-4EAC-BB38-70DC1F1924B8}"/>
              </a:ext>
            </a:extLst>
          </p:cNvPr>
          <p:cNvSpPr/>
          <p:nvPr/>
        </p:nvSpPr>
        <p:spPr>
          <a:xfrm>
            <a:off x="1139745" y="6403192"/>
            <a:ext cx="80156" cy="42501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50" name="Table 110">
            <a:extLst>
              <a:ext uri="{FF2B5EF4-FFF2-40B4-BE49-F238E27FC236}">
                <a16:creationId xmlns:a16="http://schemas.microsoft.com/office/drawing/2014/main" id="{8C931008-E723-41E8-95E0-270FA5E6C1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1198612"/>
              </p:ext>
            </p:extLst>
          </p:nvPr>
        </p:nvGraphicFramePr>
        <p:xfrm>
          <a:off x="479923" y="5843545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graphicFrame>
        <p:nvGraphicFramePr>
          <p:cNvPr id="151" name="Table 110">
            <a:extLst>
              <a:ext uri="{FF2B5EF4-FFF2-40B4-BE49-F238E27FC236}">
                <a16:creationId xmlns:a16="http://schemas.microsoft.com/office/drawing/2014/main" id="{E38ACCC2-F299-46E3-8DCD-DB30CD53AB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7542594"/>
              </p:ext>
            </p:extLst>
          </p:nvPr>
        </p:nvGraphicFramePr>
        <p:xfrm>
          <a:off x="616506" y="6162703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152" name="TextBox 151">
            <a:extLst>
              <a:ext uri="{FF2B5EF4-FFF2-40B4-BE49-F238E27FC236}">
                <a16:creationId xmlns:a16="http://schemas.microsoft.com/office/drawing/2014/main" id="{13450B07-1690-4C24-A8DA-D301A55E263B}"/>
              </a:ext>
            </a:extLst>
          </p:cNvPr>
          <p:cNvSpPr txBox="1"/>
          <p:nvPr/>
        </p:nvSpPr>
        <p:spPr>
          <a:xfrm>
            <a:off x="155919" y="5825074"/>
            <a:ext cx="3818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!Clk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6AE97E37-BACA-4161-B24E-EDE22DD81C29}"/>
              </a:ext>
            </a:extLst>
          </p:cNvPr>
          <p:cNvSpPr txBox="1"/>
          <p:nvPr/>
        </p:nvSpPr>
        <p:spPr>
          <a:xfrm>
            <a:off x="-1098" y="6126708"/>
            <a:ext cx="5725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Control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5FE0A1B6-C95C-4F84-8009-9D01EF99978B}"/>
              </a:ext>
            </a:extLst>
          </p:cNvPr>
          <p:cNvSpPr txBox="1"/>
          <p:nvPr/>
        </p:nvSpPr>
        <p:spPr>
          <a:xfrm>
            <a:off x="215959" y="6491546"/>
            <a:ext cx="4203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AND</a:t>
            </a:r>
          </a:p>
        </p:txBody>
      </p:sp>
      <p:graphicFrame>
        <p:nvGraphicFramePr>
          <p:cNvPr id="158" name="Table 110">
            <a:extLst>
              <a:ext uri="{FF2B5EF4-FFF2-40B4-BE49-F238E27FC236}">
                <a16:creationId xmlns:a16="http://schemas.microsoft.com/office/drawing/2014/main" id="{B2C243E6-2AC5-413F-A4E7-1C8E818805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1497284"/>
              </p:ext>
            </p:extLst>
          </p:nvPr>
        </p:nvGraphicFramePr>
        <p:xfrm>
          <a:off x="475307" y="5450995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160" name="TextBox 159">
            <a:extLst>
              <a:ext uri="{FF2B5EF4-FFF2-40B4-BE49-F238E27FC236}">
                <a16:creationId xmlns:a16="http://schemas.microsoft.com/office/drawing/2014/main" id="{AA3BED15-7952-464B-87AD-6F376583B5E2}"/>
              </a:ext>
            </a:extLst>
          </p:cNvPr>
          <p:cNvSpPr txBox="1"/>
          <p:nvPr/>
        </p:nvSpPr>
        <p:spPr>
          <a:xfrm>
            <a:off x="151304" y="5450995"/>
            <a:ext cx="340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Clk</a:t>
            </a:r>
          </a:p>
        </p:txBody>
      </p:sp>
      <p:graphicFrame>
        <p:nvGraphicFramePr>
          <p:cNvPr id="164" name="Table 110">
            <a:extLst>
              <a:ext uri="{FF2B5EF4-FFF2-40B4-BE49-F238E27FC236}">
                <a16:creationId xmlns:a16="http://schemas.microsoft.com/office/drawing/2014/main" id="{E4085745-FEFD-41A5-BF9C-59B2D4C7CE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9663318"/>
              </p:ext>
            </p:extLst>
          </p:nvPr>
        </p:nvGraphicFramePr>
        <p:xfrm>
          <a:off x="491819" y="6472124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04971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84195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46" name="TextBox 45">
            <a:hlinkClick r:id="rId5" action="ppaction://hlinksldjump"/>
            <a:extLst>
              <a:ext uri="{FF2B5EF4-FFF2-40B4-BE49-F238E27FC236}">
                <a16:creationId xmlns:a16="http://schemas.microsoft.com/office/drawing/2014/main" id="{88F82D75-77E2-1831-A972-12C4E77BFEA9}"/>
              </a:ext>
            </a:extLst>
          </p:cNvPr>
          <p:cNvSpPr txBox="1"/>
          <p:nvPr/>
        </p:nvSpPr>
        <p:spPr>
          <a:xfrm>
            <a:off x="2648873" y="3672439"/>
            <a:ext cx="766557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/>
              <a:t>Main CLK</a:t>
            </a:r>
          </a:p>
        </p:txBody>
      </p:sp>
      <p:sp>
        <p:nvSpPr>
          <p:cNvPr id="48" name="Rectangle 47">
            <a:hlinkClick r:id="rId6" action="ppaction://hlinksldjump"/>
            <a:extLst>
              <a:ext uri="{FF2B5EF4-FFF2-40B4-BE49-F238E27FC236}">
                <a16:creationId xmlns:a16="http://schemas.microsoft.com/office/drawing/2014/main" id="{BFD8F7A4-32B5-17F5-B995-7E8E323C70EE}"/>
              </a:ext>
            </a:extLst>
          </p:cNvPr>
          <p:cNvSpPr/>
          <p:nvPr/>
        </p:nvSpPr>
        <p:spPr>
          <a:xfrm>
            <a:off x="2860211" y="402155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12</a:t>
            </a:r>
            <a:r>
              <a:rPr lang="en-US" sz="1200">
                <a:hlinkClick r:id="rId7" action="ppaction://hlinksldjump"/>
              </a:rPr>
              <a:t>:</a:t>
            </a:r>
            <a:r>
              <a:rPr lang="en-US" sz="1200"/>
              <a:t> </a:t>
            </a:r>
            <a:r>
              <a:rPr lang="en-US" sz="1200" err="1"/>
              <a:t>Ld</a:t>
            </a:r>
            <a:r>
              <a:rPr lang="en-US" sz="1200"/>
              <a:t> Data </a:t>
            </a:r>
            <a:r>
              <a:rPr lang="en-US" sz="1200" err="1"/>
              <a:t>Addr</a:t>
            </a:r>
            <a:endParaRPr lang="en-US" sz="1200"/>
          </a:p>
        </p:txBody>
      </p:sp>
      <p:sp>
        <p:nvSpPr>
          <p:cNvPr id="50" name="Rectangle 49">
            <a:hlinkClick r:id="rId7" action="ppaction://hlinksldjump"/>
            <a:extLst>
              <a:ext uri="{FF2B5EF4-FFF2-40B4-BE49-F238E27FC236}">
                <a16:creationId xmlns:a16="http://schemas.microsoft.com/office/drawing/2014/main" id="{F078CEBB-65D1-D38E-BF22-E71D15AFD6D2}"/>
              </a:ext>
            </a:extLst>
          </p:cNvPr>
          <p:cNvSpPr/>
          <p:nvPr/>
        </p:nvSpPr>
        <p:spPr>
          <a:xfrm>
            <a:off x="3709851" y="238996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err="1"/>
              <a:t>Ld</a:t>
            </a:r>
            <a:r>
              <a:rPr lang="en-US" sz="1200"/>
              <a:t> </a:t>
            </a:r>
            <a:r>
              <a:rPr lang="en-US" sz="1200" err="1"/>
              <a:t>Addr</a:t>
            </a:r>
            <a:r>
              <a:rPr lang="en-US" sz="1200"/>
              <a:t> </a:t>
            </a:r>
            <a:r>
              <a:rPr lang="en-US" sz="1200" err="1"/>
              <a:t>Ptr</a:t>
            </a:r>
            <a:r>
              <a:rPr lang="en-US" sz="1200"/>
              <a:t> Hi</a:t>
            </a:r>
          </a:p>
        </p:txBody>
      </p:sp>
      <p:pic>
        <p:nvPicPr>
          <p:cNvPr id="7" name="Picture 6">
            <a:hlinkClick r:id="rId8" action="ppaction://hlinksldjump"/>
            <a:extLst>
              <a:ext uri="{FF2B5EF4-FFF2-40B4-BE49-F238E27FC236}">
                <a16:creationId xmlns:a16="http://schemas.microsoft.com/office/drawing/2014/main" id="{CE0A0B2E-B32C-3E12-8443-DEC701D2042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55BC07DB-924C-0058-602E-334FEC8F3C87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14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D4AB38D-A119-2ED2-B5FB-9794F8D7AB25}"/>
              </a:ext>
            </a:extLst>
          </p:cNvPr>
          <p:cNvSpPr/>
          <p:nvPr/>
        </p:nvSpPr>
        <p:spPr>
          <a:xfrm>
            <a:off x="10295434" y="903067"/>
            <a:ext cx="282975" cy="3706757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/>
              <a:t>Address  Bus  +  Read/Write 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EF54B28-C3EE-988E-C04A-3F0AC2AB031E}"/>
              </a:ext>
            </a:extLst>
          </p:cNvPr>
          <p:cNvGrpSpPr/>
          <p:nvPr/>
        </p:nvGrpSpPr>
        <p:grpSpPr>
          <a:xfrm>
            <a:off x="6476273" y="2979222"/>
            <a:ext cx="1649961" cy="1759001"/>
            <a:chOff x="6509659" y="1033443"/>
            <a:chExt cx="1649961" cy="1759001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87F276FC-8DFB-7A13-1D04-2C7A2BB35F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24506" t="8997" r="26094" b="1220"/>
            <a:stretch/>
          </p:blipFill>
          <p:spPr>
            <a:xfrm>
              <a:off x="6509659" y="1033443"/>
              <a:ext cx="1649961" cy="1759001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E159ABD-CDD3-2F95-0E2C-915873DC533D}"/>
                </a:ext>
              </a:extLst>
            </p:cNvPr>
            <p:cNvSpPr txBox="1"/>
            <p:nvPr/>
          </p:nvSpPr>
          <p:spPr>
            <a:xfrm rot="16200000">
              <a:off x="6837842" y="1619573"/>
              <a:ext cx="120186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>
                  <a:hlinkClick r:id="rId11" action="ppaction://hlinksldjump"/>
                </a:rPr>
                <a:t>574</a:t>
              </a:r>
              <a:r>
                <a:rPr lang="en-US" sz="1200"/>
                <a:t>: </a:t>
              </a:r>
              <a:r>
                <a:rPr lang="en-US" sz="1200" err="1"/>
                <a:t>Addr</a:t>
              </a:r>
              <a:r>
                <a:rPr lang="en-US" sz="1200"/>
                <a:t> </a:t>
              </a:r>
              <a:r>
                <a:rPr lang="en-US" sz="1200" err="1"/>
                <a:t>Ptr</a:t>
              </a:r>
              <a:r>
                <a:rPr lang="en-US" sz="1200"/>
                <a:t> Lo</a:t>
              </a:r>
            </a:p>
          </p:txBody>
        </p:sp>
      </p:grp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F31D0B1D-31E9-48B3-DA38-97D3D273D062}"/>
              </a:ext>
            </a:extLst>
          </p:cNvPr>
          <p:cNvSpPr/>
          <p:nvPr/>
        </p:nvSpPr>
        <p:spPr>
          <a:xfrm>
            <a:off x="8266525" y="3535967"/>
            <a:ext cx="2028908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/>
              <a:t>A7..A0</a:t>
            </a:r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D50203F6-29B9-AE77-9320-F781793FE249}"/>
              </a:ext>
            </a:extLst>
          </p:cNvPr>
          <p:cNvSpPr/>
          <p:nvPr/>
        </p:nvSpPr>
        <p:spPr>
          <a:xfrm>
            <a:off x="8262141" y="1457762"/>
            <a:ext cx="2028908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/>
              <a:t>A15..A8</a:t>
            </a:r>
          </a:p>
        </p:txBody>
      </p: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746548A2-20C2-66CF-157C-F2E45B835579}"/>
              </a:ext>
            </a:extLst>
          </p:cNvPr>
          <p:cNvCxnSpPr>
            <a:cxnSpLocks/>
            <a:stCxn id="101" idx="3"/>
            <a:endCxn id="74" idx="1"/>
          </p:cNvCxnSpPr>
          <p:nvPr/>
        </p:nvCxnSpPr>
        <p:spPr>
          <a:xfrm>
            <a:off x="4261047" y="3753301"/>
            <a:ext cx="455524" cy="44943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993480E-6A53-B5CA-ECEA-D36A32D1D69C}"/>
              </a:ext>
            </a:extLst>
          </p:cNvPr>
          <p:cNvGrpSpPr/>
          <p:nvPr/>
        </p:nvGrpSpPr>
        <p:grpSpPr>
          <a:xfrm>
            <a:off x="6509661" y="1033444"/>
            <a:ext cx="1649961" cy="1759002"/>
            <a:chOff x="6509659" y="1033443"/>
            <a:chExt cx="1649961" cy="1759001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A014713B-EA4F-6856-5E8A-03C16E585A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24506" t="8997" r="26094" b="1220"/>
            <a:stretch/>
          </p:blipFill>
          <p:spPr>
            <a:xfrm>
              <a:off x="6509659" y="1033443"/>
              <a:ext cx="1649961" cy="1759001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F6FACC6-7CBD-6FF3-2BE6-DAF2F59CD9B4}"/>
                </a:ext>
              </a:extLst>
            </p:cNvPr>
            <p:cNvSpPr txBox="1"/>
            <p:nvPr/>
          </p:nvSpPr>
          <p:spPr>
            <a:xfrm rot="16200000">
              <a:off x="6845055" y="1619573"/>
              <a:ext cx="118744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>
                  <a:hlinkClick r:id="rId11" action="ppaction://hlinksldjump"/>
                </a:rPr>
                <a:t>574</a:t>
              </a:r>
              <a:r>
                <a:rPr lang="en-US" sz="1200"/>
                <a:t>: </a:t>
              </a:r>
              <a:r>
                <a:rPr lang="en-US" sz="1200" err="1"/>
                <a:t>Addr</a:t>
              </a:r>
              <a:r>
                <a:rPr lang="en-US" sz="1200"/>
                <a:t> </a:t>
              </a:r>
              <a:r>
                <a:rPr lang="en-US" sz="1200" err="1"/>
                <a:t>Ptr</a:t>
              </a:r>
              <a:r>
                <a:rPr lang="en-US" sz="1200"/>
                <a:t> Hi</a:t>
              </a:r>
            </a:p>
          </p:txBody>
        </p:sp>
      </p:grpSp>
      <p:sp>
        <p:nvSpPr>
          <p:cNvPr id="85" name="TextBox 84">
            <a:hlinkClick r:id="rId12" action="ppaction://hlinksldjump"/>
            <a:extLst>
              <a:ext uri="{FF2B5EF4-FFF2-40B4-BE49-F238E27FC236}">
                <a16:creationId xmlns:a16="http://schemas.microsoft.com/office/drawing/2014/main" id="{509B1A5B-02BA-4B08-F0CD-6575EB9CF6BC}"/>
              </a:ext>
            </a:extLst>
          </p:cNvPr>
          <p:cNvSpPr txBox="1"/>
          <p:nvPr/>
        </p:nvSpPr>
        <p:spPr>
          <a:xfrm>
            <a:off x="727367" y="4580408"/>
            <a:ext cx="1342227" cy="2154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400"/>
              <a:t>Data Pointer OE</a:t>
            </a:r>
          </a:p>
        </p:txBody>
      </p:sp>
      <p:cxnSp>
        <p:nvCxnSpPr>
          <p:cNvPr id="86" name="Connector: Elbow 85">
            <a:extLst>
              <a:ext uri="{FF2B5EF4-FFF2-40B4-BE49-F238E27FC236}">
                <a16:creationId xmlns:a16="http://schemas.microsoft.com/office/drawing/2014/main" id="{78BDEFD8-3EF6-5B1A-2E4B-728240D2DEAD}"/>
              </a:ext>
            </a:extLst>
          </p:cNvPr>
          <p:cNvCxnSpPr>
            <a:cxnSpLocks/>
            <a:stCxn id="85" idx="3"/>
          </p:cNvCxnSpPr>
          <p:nvPr/>
        </p:nvCxnSpPr>
        <p:spPr>
          <a:xfrm flipV="1">
            <a:off x="2069594" y="4683851"/>
            <a:ext cx="4440065" cy="4279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nector: Elbow 92">
            <a:extLst>
              <a:ext uri="{FF2B5EF4-FFF2-40B4-BE49-F238E27FC236}">
                <a16:creationId xmlns:a16="http://schemas.microsoft.com/office/drawing/2014/main" id="{E8697800-467F-87C4-D19E-327F71668730}"/>
              </a:ext>
            </a:extLst>
          </p:cNvPr>
          <p:cNvCxnSpPr>
            <a:cxnSpLocks/>
            <a:stCxn id="85" idx="3"/>
          </p:cNvCxnSpPr>
          <p:nvPr/>
        </p:nvCxnSpPr>
        <p:spPr>
          <a:xfrm flipV="1">
            <a:off x="2069594" y="2717074"/>
            <a:ext cx="4406677" cy="1971056"/>
          </a:xfrm>
          <a:prstGeom prst="bentConnector3">
            <a:avLst>
              <a:gd name="adj1" fmla="val 950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Rectangle 96">
            <a:extLst>
              <a:ext uri="{FF2B5EF4-FFF2-40B4-BE49-F238E27FC236}">
                <a16:creationId xmlns:a16="http://schemas.microsoft.com/office/drawing/2014/main" id="{EF9D8074-0514-B9FA-29B8-113116CB807D}"/>
              </a:ext>
            </a:extLst>
          </p:cNvPr>
          <p:cNvSpPr/>
          <p:nvPr/>
        </p:nvSpPr>
        <p:spPr>
          <a:xfrm>
            <a:off x="5738618" y="1232132"/>
            <a:ext cx="282975" cy="255701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Data </a:t>
            </a:r>
          </a:p>
          <a:p>
            <a:pPr algn="ctr"/>
            <a:endParaRPr lang="en-US"/>
          </a:p>
          <a:p>
            <a:pPr algn="ctr"/>
            <a:r>
              <a:rPr lang="en-US"/>
              <a:t>  Bus 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D307072F-EAFD-4824-29C2-74F27888DEA6}"/>
              </a:ext>
            </a:extLst>
          </p:cNvPr>
          <p:cNvSpPr/>
          <p:nvPr/>
        </p:nvSpPr>
        <p:spPr>
          <a:xfrm>
            <a:off x="6418027" y="3552171"/>
            <a:ext cx="149879" cy="2462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F90F8FC1-BBEE-9596-16A6-509020D57983}"/>
              </a:ext>
            </a:extLst>
          </p:cNvPr>
          <p:cNvSpPr/>
          <p:nvPr/>
        </p:nvSpPr>
        <p:spPr>
          <a:xfrm>
            <a:off x="6409854" y="1570746"/>
            <a:ext cx="149879" cy="2462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Arrow: Right 97">
            <a:extLst>
              <a:ext uri="{FF2B5EF4-FFF2-40B4-BE49-F238E27FC236}">
                <a16:creationId xmlns:a16="http://schemas.microsoft.com/office/drawing/2014/main" id="{FDEB2C20-7AD5-98B7-652A-4F1A1C9C03CD}"/>
              </a:ext>
            </a:extLst>
          </p:cNvPr>
          <p:cNvSpPr/>
          <p:nvPr/>
        </p:nvSpPr>
        <p:spPr>
          <a:xfrm>
            <a:off x="5965992" y="3491558"/>
            <a:ext cx="693547" cy="369332"/>
          </a:xfrm>
          <a:prstGeom prst="rightArrow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A7..A0</a:t>
            </a:r>
          </a:p>
        </p:txBody>
      </p:sp>
      <p:sp>
        <p:nvSpPr>
          <p:cNvPr id="99" name="Arrow: Right 98">
            <a:extLst>
              <a:ext uri="{FF2B5EF4-FFF2-40B4-BE49-F238E27FC236}">
                <a16:creationId xmlns:a16="http://schemas.microsoft.com/office/drawing/2014/main" id="{E9089D09-3319-67C0-E1D9-CECA3F4F15BA}"/>
              </a:ext>
            </a:extLst>
          </p:cNvPr>
          <p:cNvSpPr/>
          <p:nvPr/>
        </p:nvSpPr>
        <p:spPr>
          <a:xfrm>
            <a:off x="6024385" y="1545699"/>
            <a:ext cx="693547" cy="369332"/>
          </a:xfrm>
          <a:prstGeom prst="rightArrow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A15..A8</a:t>
            </a:r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00ABEEC7-C22B-9220-4C52-D9924CD99B25}"/>
              </a:ext>
            </a:extLst>
          </p:cNvPr>
          <p:cNvCxnSpPr>
            <a:cxnSpLocks/>
            <a:stCxn id="50" idx="3"/>
          </p:cNvCxnSpPr>
          <p:nvPr/>
        </p:nvCxnSpPr>
        <p:spPr>
          <a:xfrm>
            <a:off x="5172891" y="2481405"/>
            <a:ext cx="1395015" cy="2042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8883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10EB6011-8417-E5C8-0D15-178F50E34FBE}"/>
              </a:ext>
            </a:extLst>
          </p:cNvPr>
          <p:cNvGrpSpPr/>
          <p:nvPr/>
        </p:nvGrpSpPr>
        <p:grpSpPr>
          <a:xfrm>
            <a:off x="6509661" y="1033445"/>
            <a:ext cx="1649961" cy="1759002"/>
            <a:chOff x="6509659" y="1033443"/>
            <a:chExt cx="1649961" cy="1759001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862C16C8-7216-37FF-8F6E-033E5E44D1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4506" t="8997" r="26094" b="1220"/>
            <a:stretch/>
          </p:blipFill>
          <p:spPr>
            <a:xfrm>
              <a:off x="6509659" y="1033443"/>
              <a:ext cx="1649961" cy="1759001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9A54FFB-B9E1-E005-4C32-E0C6F12B0259}"/>
                </a:ext>
              </a:extLst>
            </p:cNvPr>
            <p:cNvSpPr txBox="1"/>
            <p:nvPr/>
          </p:nvSpPr>
          <p:spPr>
            <a:xfrm rot="16200000">
              <a:off x="6730475" y="1619573"/>
              <a:ext cx="141660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>
                  <a:hlinkClick r:id="rId4" action="ppaction://hlinksldjump"/>
                </a:rPr>
                <a:t>574: Stack  </a:t>
              </a:r>
              <a:r>
                <a:rPr lang="en-US" sz="1200" err="1">
                  <a:hlinkClick r:id="rId4" action="ppaction://hlinksldjump"/>
                </a:rPr>
                <a:t>Ptr</a:t>
              </a:r>
              <a:r>
                <a:rPr lang="en-US" sz="1200">
                  <a:hlinkClick r:id="rId4" action="ppaction://hlinksldjump"/>
                </a:rPr>
                <a:t> Page</a:t>
              </a:r>
              <a:endParaRPr lang="en-US" sz="1200"/>
            </a:p>
          </p:txBody>
        </p:sp>
      </p:grpSp>
      <p:cxnSp>
        <p:nvCxnSpPr>
          <p:cNvPr id="4" name="Connector: Elbow 3">
            <a:extLst>
              <a:ext uri="{FF2B5EF4-FFF2-40B4-BE49-F238E27FC236}">
                <a16:creationId xmlns:a16="http://schemas.microsoft.com/office/drawing/2014/main" id="{57120641-9866-8C39-E31B-12CC4959EB91}"/>
              </a:ext>
            </a:extLst>
          </p:cNvPr>
          <p:cNvCxnSpPr>
            <a:cxnSpLocks/>
            <a:stCxn id="40" idx="3"/>
          </p:cNvCxnSpPr>
          <p:nvPr/>
        </p:nvCxnSpPr>
        <p:spPr>
          <a:xfrm flipV="1">
            <a:off x="3626842" y="2756445"/>
            <a:ext cx="3255286" cy="335716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526D4A2B-AD50-1A1B-D68C-708D17F554C4}"/>
              </a:ext>
            </a:extLst>
          </p:cNvPr>
          <p:cNvSpPr txBox="1"/>
          <p:nvPr/>
        </p:nvSpPr>
        <p:spPr>
          <a:xfrm>
            <a:off x="1826684" y="4272378"/>
            <a:ext cx="276417" cy="161711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051"/>
              <a:t>MR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3BE2A3D7-A4F1-5507-A1D0-F39B6E36456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53607" r="22418"/>
          <a:stretch/>
        </p:blipFill>
        <p:spPr>
          <a:xfrm rot="16200000">
            <a:off x="900795" y="3750370"/>
            <a:ext cx="861163" cy="1684213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852D973C-CC51-9935-1629-85E031D82559}"/>
              </a:ext>
            </a:extLst>
          </p:cNvPr>
          <p:cNvGrpSpPr/>
          <p:nvPr/>
        </p:nvGrpSpPr>
        <p:grpSpPr>
          <a:xfrm>
            <a:off x="5046349" y="3088557"/>
            <a:ext cx="1351992" cy="2439263"/>
            <a:chOff x="5260688" y="3084443"/>
            <a:chExt cx="1351992" cy="2439262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8A455404-AA39-86A9-E4CC-9995A3E4E45F}"/>
                </a:ext>
              </a:extLst>
            </p:cNvPr>
            <p:cNvGrpSpPr/>
            <p:nvPr/>
          </p:nvGrpSpPr>
          <p:grpSpPr>
            <a:xfrm>
              <a:off x="5260688" y="4385185"/>
              <a:ext cx="1351992" cy="1138520"/>
              <a:chOff x="5260688" y="4385185"/>
              <a:chExt cx="1351992" cy="1138520"/>
            </a:xfrm>
          </p:grpSpPr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DF982C7A-66E1-9AA1-51CB-9E1E9F8B60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260688" y="4385185"/>
                <a:ext cx="1351992" cy="1138520"/>
              </a:xfrm>
              <a:prstGeom prst="rect">
                <a:avLst/>
              </a:prstGeom>
            </p:spPr>
          </p:pic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0011D75-95AD-DF34-BEF4-98029FB45DC3}"/>
                  </a:ext>
                </a:extLst>
              </p:cNvPr>
              <p:cNvSpPr txBox="1"/>
              <p:nvPr/>
            </p:nvSpPr>
            <p:spPr>
              <a:xfrm rot="16200000">
                <a:off x="5396304" y="4913441"/>
                <a:ext cx="958917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/>
                  <a:t>169: U/D 4bit</a:t>
                </a:r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6D4C013D-364B-A205-D343-8216ECC7D13E}"/>
                </a:ext>
              </a:extLst>
            </p:cNvPr>
            <p:cNvGrpSpPr/>
            <p:nvPr/>
          </p:nvGrpSpPr>
          <p:grpSpPr>
            <a:xfrm>
              <a:off x="5260688" y="3084443"/>
              <a:ext cx="1351992" cy="1138520"/>
              <a:chOff x="5260688" y="4385185"/>
              <a:chExt cx="1351992" cy="1138520"/>
            </a:xfrm>
          </p:grpSpPr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7BBE6DFE-C2EA-D853-1B46-854B2393BF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260688" y="4385185"/>
                <a:ext cx="1351992" cy="1138520"/>
              </a:xfrm>
              <a:prstGeom prst="rect">
                <a:avLst/>
              </a:prstGeom>
            </p:spPr>
          </p:pic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3786DE5-A757-5443-B325-352A5F6C5DBB}"/>
                  </a:ext>
                </a:extLst>
              </p:cNvPr>
              <p:cNvSpPr txBox="1"/>
              <p:nvPr/>
            </p:nvSpPr>
            <p:spPr>
              <a:xfrm rot="16200000">
                <a:off x="5396305" y="4913441"/>
                <a:ext cx="95891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/>
                  <a:t>169: U/D 4bit</a:t>
                </a:r>
              </a:p>
            </p:txBody>
          </p:sp>
        </p:grpSp>
      </p:grpSp>
      <p:pic>
        <p:nvPicPr>
          <p:cNvPr id="37" name="Picture 2" descr="74HC245 Octal Bus Transceiver Pinout, Examples, Datasheet, Applications">
            <a:extLst>
              <a:ext uri="{FF2B5EF4-FFF2-40B4-BE49-F238E27FC236}">
                <a16:creationId xmlns:a16="http://schemas.microsoft.com/office/drawing/2014/main" id="{CE9BE331-3178-622F-B371-F7E3E4DB72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1131" y="3714931"/>
            <a:ext cx="2629848" cy="1616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9BE396E5-0BAD-297C-B1A0-7FBBA301D6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Stack Pointer (v2.0)</a:t>
            </a:r>
          </a:p>
        </p:txBody>
      </p:sp>
      <p:sp>
        <p:nvSpPr>
          <p:cNvPr id="54" name="Rectangle 53">
            <a:hlinkClick r:id="rId8" action="ppaction://hlinksldjump"/>
            <a:extLst>
              <a:ext uri="{FF2B5EF4-FFF2-40B4-BE49-F238E27FC236}">
                <a16:creationId xmlns:a16="http://schemas.microsoft.com/office/drawing/2014/main" id="{937B51B3-D276-C502-FD50-11FDDE5EA8D0}"/>
              </a:ext>
            </a:extLst>
          </p:cNvPr>
          <p:cNvSpPr/>
          <p:nvPr/>
        </p:nvSpPr>
        <p:spPr>
          <a:xfrm>
            <a:off x="2173483" y="361759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15: SP Count</a:t>
            </a:r>
          </a:p>
        </p:txBody>
      </p:sp>
      <p:sp>
        <p:nvSpPr>
          <p:cNvPr id="56" name="Rectangle 55">
            <a:hlinkClick r:id="rId8" action="ppaction://hlinksldjump"/>
            <a:extLst>
              <a:ext uri="{FF2B5EF4-FFF2-40B4-BE49-F238E27FC236}">
                <a16:creationId xmlns:a16="http://schemas.microsoft.com/office/drawing/2014/main" id="{CADE5DE7-4F52-174E-EBC3-46541AC65568}"/>
              </a:ext>
            </a:extLst>
          </p:cNvPr>
          <p:cNvSpPr/>
          <p:nvPr/>
        </p:nvSpPr>
        <p:spPr>
          <a:xfrm>
            <a:off x="2173483" y="323628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16: SP Up/Down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294E4708-B74D-1E94-9409-4D07C1136582}"/>
              </a:ext>
            </a:extLst>
          </p:cNvPr>
          <p:cNvSpPr txBox="1"/>
          <p:nvPr/>
        </p:nvSpPr>
        <p:spPr>
          <a:xfrm>
            <a:off x="3115747" y="4141573"/>
            <a:ext cx="13933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(Load 0 at Power On)</a:t>
            </a:r>
          </a:p>
        </p:txBody>
      </p:sp>
      <p:pic>
        <p:nvPicPr>
          <p:cNvPr id="7" name="Picture 6">
            <a:hlinkClick r:id="rId9" action="ppaction://hlinksldjump"/>
            <a:extLst>
              <a:ext uri="{FF2B5EF4-FFF2-40B4-BE49-F238E27FC236}">
                <a16:creationId xmlns:a16="http://schemas.microsoft.com/office/drawing/2014/main" id="{CE0A0B2E-B32C-3E12-8443-DEC701D2042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55BC07DB-924C-0058-602E-334FEC8F3C87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15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2BCF4FB-D40E-DD06-1894-07B84CA12B76}"/>
              </a:ext>
            </a:extLst>
          </p:cNvPr>
          <p:cNvSpPr/>
          <p:nvPr/>
        </p:nvSpPr>
        <p:spPr>
          <a:xfrm>
            <a:off x="10295434" y="903067"/>
            <a:ext cx="282975" cy="3706757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/>
              <a:t>Address  Bus  +  Read/Write 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3AB22969-5116-4903-87BC-5103C382144A}"/>
              </a:ext>
            </a:extLst>
          </p:cNvPr>
          <p:cNvSpPr/>
          <p:nvPr/>
        </p:nvSpPr>
        <p:spPr>
          <a:xfrm>
            <a:off x="9243974" y="4142951"/>
            <a:ext cx="1018839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/>
              <a:t>A7..A0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AC9E7723-AE45-1C04-039E-79A7DC0F09FA}"/>
              </a:ext>
            </a:extLst>
          </p:cNvPr>
          <p:cNvSpPr/>
          <p:nvPr/>
        </p:nvSpPr>
        <p:spPr>
          <a:xfrm>
            <a:off x="8262141" y="1457762"/>
            <a:ext cx="2028908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/>
              <a:t>A15..A8</a:t>
            </a:r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99E219FC-4E3F-6FA4-FF71-AE2712A706D3}"/>
              </a:ext>
            </a:extLst>
          </p:cNvPr>
          <p:cNvSpPr/>
          <p:nvPr/>
        </p:nvSpPr>
        <p:spPr>
          <a:xfrm>
            <a:off x="6282630" y="3637565"/>
            <a:ext cx="775399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100"/>
              <a:t>A7..A4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5BCA08D-6914-4FA9-6843-486544AB288A}"/>
              </a:ext>
            </a:extLst>
          </p:cNvPr>
          <p:cNvSpPr txBox="1"/>
          <p:nvPr/>
        </p:nvSpPr>
        <p:spPr>
          <a:xfrm rot="16200000">
            <a:off x="7610976" y="4189116"/>
            <a:ext cx="9411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hlinkClick r:id="rId11" action="ppaction://hlinksldjump"/>
              </a:rPr>
              <a:t>245: 3-State</a:t>
            </a:r>
            <a:endParaRPr lang="en-US" sz="1200"/>
          </a:p>
        </p:txBody>
      </p:sp>
      <p:sp>
        <p:nvSpPr>
          <p:cNvPr id="40" name="TextBox 39">
            <a:hlinkClick r:id="rId12" action="ppaction://hlinksldjump"/>
            <a:extLst>
              <a:ext uri="{FF2B5EF4-FFF2-40B4-BE49-F238E27FC236}">
                <a16:creationId xmlns:a16="http://schemas.microsoft.com/office/drawing/2014/main" id="{61B43875-10FB-89AD-15EC-62AA6841E7AE}"/>
              </a:ext>
            </a:extLst>
          </p:cNvPr>
          <p:cNvSpPr txBox="1"/>
          <p:nvPr/>
        </p:nvSpPr>
        <p:spPr>
          <a:xfrm>
            <a:off x="2241270" y="6005885"/>
            <a:ext cx="1385572" cy="2154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400"/>
              <a:t>Stack Pointer OE</a:t>
            </a:r>
          </a:p>
        </p:txBody>
      </p: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8FD6E9B4-2C43-771E-BDD3-B8342AAD8B2A}"/>
              </a:ext>
            </a:extLst>
          </p:cNvPr>
          <p:cNvCxnSpPr>
            <a:cxnSpLocks/>
            <a:stCxn id="40" idx="3"/>
          </p:cNvCxnSpPr>
          <p:nvPr/>
        </p:nvCxnSpPr>
        <p:spPr>
          <a:xfrm flipV="1">
            <a:off x="3626842" y="5087842"/>
            <a:ext cx="3743777" cy="1025765"/>
          </a:xfrm>
          <a:prstGeom prst="bentConnector3">
            <a:avLst>
              <a:gd name="adj1" fmla="val 9831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D9ED2C1B-B6F3-3714-3952-8538F53A2C05}"/>
              </a:ext>
            </a:extLst>
          </p:cNvPr>
          <p:cNvSpPr/>
          <p:nvPr/>
        </p:nvSpPr>
        <p:spPr>
          <a:xfrm>
            <a:off x="6863754" y="4817582"/>
            <a:ext cx="1222804" cy="2018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Arrow: Right 71">
            <a:extLst>
              <a:ext uri="{FF2B5EF4-FFF2-40B4-BE49-F238E27FC236}">
                <a16:creationId xmlns:a16="http://schemas.microsoft.com/office/drawing/2014/main" id="{CFC39A3D-7F2B-DCAC-BC41-28BE3C6B2C5F}"/>
              </a:ext>
            </a:extLst>
          </p:cNvPr>
          <p:cNvSpPr/>
          <p:nvPr/>
        </p:nvSpPr>
        <p:spPr>
          <a:xfrm>
            <a:off x="6276499" y="4504341"/>
            <a:ext cx="801595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100"/>
              <a:t>A3..A0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CD002F19-C71A-2AC4-0031-B82E26D4A226}"/>
              </a:ext>
            </a:extLst>
          </p:cNvPr>
          <p:cNvCxnSpPr>
            <a:endCxn id="30" idx="1"/>
          </p:cNvCxnSpPr>
          <p:nvPr/>
        </p:nvCxnSpPr>
        <p:spPr>
          <a:xfrm flipV="1">
            <a:off x="5655700" y="4227076"/>
            <a:ext cx="5724" cy="2772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4DEDEFB5-CC01-AC30-AE65-9CB4E9F58C23}"/>
              </a:ext>
            </a:extLst>
          </p:cNvPr>
          <p:cNvCxnSpPr>
            <a:cxnSpLocks/>
            <a:stCxn id="56" idx="3"/>
          </p:cNvCxnSpPr>
          <p:nvPr/>
        </p:nvCxnSpPr>
        <p:spPr>
          <a:xfrm flipV="1">
            <a:off x="3636521" y="3235429"/>
            <a:ext cx="1535843" cy="9229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nector: Elbow 69">
            <a:extLst>
              <a:ext uri="{FF2B5EF4-FFF2-40B4-BE49-F238E27FC236}">
                <a16:creationId xmlns:a16="http://schemas.microsoft.com/office/drawing/2014/main" id="{8EA89648-6381-8C96-DE0A-865C7564E477}"/>
              </a:ext>
            </a:extLst>
          </p:cNvPr>
          <p:cNvCxnSpPr>
            <a:cxnSpLocks/>
            <a:stCxn id="56" idx="3"/>
          </p:cNvCxnSpPr>
          <p:nvPr/>
        </p:nvCxnSpPr>
        <p:spPr>
          <a:xfrm>
            <a:off x="3636521" y="3327730"/>
            <a:ext cx="1556787" cy="121140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ctor: Elbow 77">
            <a:extLst>
              <a:ext uri="{FF2B5EF4-FFF2-40B4-BE49-F238E27FC236}">
                <a16:creationId xmlns:a16="http://schemas.microsoft.com/office/drawing/2014/main" id="{BC4D2923-FB01-76D9-33D7-120F7F0B8E85}"/>
              </a:ext>
            </a:extLst>
          </p:cNvPr>
          <p:cNvCxnSpPr/>
          <p:nvPr/>
        </p:nvCxnSpPr>
        <p:spPr>
          <a:xfrm flipV="1">
            <a:off x="3636521" y="3419168"/>
            <a:ext cx="1556787" cy="295763"/>
          </a:xfrm>
          <a:prstGeom prst="bentConnector3">
            <a:avLst>
              <a:gd name="adj1" fmla="val 6364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or: Elbow 79">
            <a:extLst>
              <a:ext uri="{FF2B5EF4-FFF2-40B4-BE49-F238E27FC236}">
                <a16:creationId xmlns:a16="http://schemas.microsoft.com/office/drawing/2014/main" id="{699B1EAD-DCEC-DBD6-B08B-B4BBD8586A43}"/>
              </a:ext>
            </a:extLst>
          </p:cNvPr>
          <p:cNvCxnSpPr>
            <a:cxnSpLocks/>
            <a:stCxn id="54" idx="3"/>
          </p:cNvCxnSpPr>
          <p:nvPr/>
        </p:nvCxnSpPr>
        <p:spPr>
          <a:xfrm>
            <a:off x="3636521" y="3709031"/>
            <a:ext cx="1604171" cy="943659"/>
          </a:xfrm>
          <a:prstGeom prst="bentConnector3">
            <a:avLst>
              <a:gd name="adj1" fmla="val 6151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onnector: Elbow 85">
            <a:extLst>
              <a:ext uri="{FF2B5EF4-FFF2-40B4-BE49-F238E27FC236}">
                <a16:creationId xmlns:a16="http://schemas.microsoft.com/office/drawing/2014/main" id="{5ABCCD54-A421-0BD9-1765-3D659FA393D2}"/>
              </a:ext>
            </a:extLst>
          </p:cNvPr>
          <p:cNvCxnSpPr>
            <a:cxnSpLocks/>
            <a:stCxn id="64" idx="3"/>
          </p:cNvCxnSpPr>
          <p:nvPr/>
        </p:nvCxnSpPr>
        <p:spPr>
          <a:xfrm>
            <a:off x="2103101" y="4353234"/>
            <a:ext cx="3897093" cy="1073188"/>
          </a:xfrm>
          <a:prstGeom prst="bentConnector3">
            <a:avLst>
              <a:gd name="adj1" fmla="val 105854"/>
            </a:avLst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8" name="Connector: Elbow 87">
            <a:extLst>
              <a:ext uri="{FF2B5EF4-FFF2-40B4-BE49-F238E27FC236}">
                <a16:creationId xmlns:a16="http://schemas.microsoft.com/office/drawing/2014/main" id="{D2191069-30C0-0D8D-655E-49A038F9DB76}"/>
              </a:ext>
            </a:extLst>
          </p:cNvPr>
          <p:cNvCxnSpPr>
            <a:cxnSpLocks/>
            <a:stCxn id="64" idx="3"/>
          </p:cNvCxnSpPr>
          <p:nvPr/>
        </p:nvCxnSpPr>
        <p:spPr>
          <a:xfrm flipV="1">
            <a:off x="2103101" y="4151480"/>
            <a:ext cx="3811113" cy="201754"/>
          </a:xfrm>
          <a:prstGeom prst="bentConnector3">
            <a:avLst>
              <a:gd name="adj1" fmla="val 108157"/>
            </a:avLst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Rectangle 1">
            <a:hlinkClick r:id="rId13" action="ppaction://hlinksldjump"/>
            <a:extLst>
              <a:ext uri="{FF2B5EF4-FFF2-40B4-BE49-F238E27FC236}">
                <a16:creationId xmlns:a16="http://schemas.microsoft.com/office/drawing/2014/main" id="{93C04013-AD4D-C688-3ED5-2F0F798F5A11}"/>
              </a:ext>
            </a:extLst>
          </p:cNvPr>
          <p:cNvSpPr/>
          <p:nvPr/>
        </p:nvSpPr>
        <p:spPr>
          <a:xfrm>
            <a:off x="5441928" y="240146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err="1"/>
              <a:t>Ld</a:t>
            </a:r>
            <a:r>
              <a:rPr lang="en-US" sz="1200"/>
              <a:t> Stack </a:t>
            </a:r>
            <a:r>
              <a:rPr lang="en-US" sz="1200" err="1"/>
              <a:t>Ptr</a:t>
            </a:r>
            <a:r>
              <a:rPr lang="en-US" sz="1200"/>
              <a:t> Hi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2233C9-0B76-75FB-9C64-AF013EC9D7AB}"/>
              </a:ext>
            </a:extLst>
          </p:cNvPr>
          <p:cNvSpPr txBox="1"/>
          <p:nvPr/>
        </p:nvSpPr>
        <p:spPr>
          <a:xfrm>
            <a:off x="489269" y="3796004"/>
            <a:ext cx="535724" cy="369332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>
                <a:hlinkClick r:id="rId14" action="ppaction://hlinksldjump"/>
              </a:rPr>
              <a:t>175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557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8" name="Connector: Elbow 97">
            <a:extLst>
              <a:ext uri="{FF2B5EF4-FFF2-40B4-BE49-F238E27FC236}">
                <a16:creationId xmlns:a16="http://schemas.microsoft.com/office/drawing/2014/main" id="{49A6F4D9-E210-F9F5-2239-283D66590506}"/>
              </a:ext>
            </a:extLst>
          </p:cNvPr>
          <p:cNvCxnSpPr>
            <a:cxnSpLocks/>
            <a:stCxn id="35" idx="3"/>
          </p:cNvCxnSpPr>
          <p:nvPr/>
        </p:nvCxnSpPr>
        <p:spPr>
          <a:xfrm>
            <a:off x="6822610" y="3940122"/>
            <a:ext cx="576865" cy="15943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5D66508F-0450-49A5-A1CD-13B85C94B0CE}"/>
              </a:ext>
            </a:extLst>
          </p:cNvPr>
          <p:cNvCxnSpPr>
            <a:cxnSpLocks/>
            <a:stCxn id="69" idx="0"/>
          </p:cNvCxnSpPr>
          <p:nvPr/>
        </p:nvCxnSpPr>
        <p:spPr>
          <a:xfrm rot="5400000" flipH="1" flipV="1">
            <a:off x="5025141" y="2614518"/>
            <a:ext cx="2655243" cy="1394180"/>
          </a:xfrm>
          <a:prstGeom prst="bentConnector3">
            <a:avLst>
              <a:gd name="adj1" fmla="val 99934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nector: Elbow 127">
            <a:extLst>
              <a:ext uri="{FF2B5EF4-FFF2-40B4-BE49-F238E27FC236}">
                <a16:creationId xmlns:a16="http://schemas.microsoft.com/office/drawing/2014/main" id="{2E5886D8-F4EB-4C92-7EF8-F1391A54ECC7}"/>
              </a:ext>
            </a:extLst>
          </p:cNvPr>
          <p:cNvCxnSpPr>
            <a:cxnSpLocks/>
            <a:stCxn id="89" idx="6"/>
          </p:cNvCxnSpPr>
          <p:nvPr/>
        </p:nvCxnSpPr>
        <p:spPr>
          <a:xfrm flipV="1">
            <a:off x="4660325" y="1250604"/>
            <a:ext cx="2610428" cy="389493"/>
          </a:xfrm>
          <a:prstGeom prst="bentConnector3">
            <a:avLst>
              <a:gd name="adj1" fmla="val 82276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Group 54">
            <a:extLst>
              <a:ext uri="{FF2B5EF4-FFF2-40B4-BE49-F238E27FC236}">
                <a16:creationId xmlns:a16="http://schemas.microsoft.com/office/drawing/2014/main" id="{7F6C51E5-B691-49B9-BA2C-94B7C5B2DB83}"/>
              </a:ext>
            </a:extLst>
          </p:cNvPr>
          <p:cNvGrpSpPr/>
          <p:nvPr/>
        </p:nvGrpSpPr>
        <p:grpSpPr>
          <a:xfrm>
            <a:off x="7049853" y="3354754"/>
            <a:ext cx="4445079" cy="1559225"/>
            <a:chOff x="6995145" y="1748637"/>
            <a:chExt cx="4445078" cy="1559224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57BCA37C-DB94-41EE-BABE-0942DB78F9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07BA71F-85A8-4830-A22B-F45F427BB719}"/>
                </a:ext>
              </a:extLst>
            </p:cNvPr>
            <p:cNvSpPr txBox="1"/>
            <p:nvPr/>
          </p:nvSpPr>
          <p:spPr>
            <a:xfrm>
              <a:off x="6995148" y="1748637"/>
              <a:ext cx="785793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>
                  <a:hlinkClick r:id="rId3" action="ppaction://hlinksldjump"/>
                </a:rPr>
                <a:t>273</a:t>
              </a:r>
              <a:r>
                <a:rPr lang="en-US"/>
                <a:t> Hi</a:t>
              </a:r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8EB16C57-1DFB-BBD6-CF9F-A53310A8140E}"/>
              </a:ext>
            </a:extLst>
          </p:cNvPr>
          <p:cNvSpPr/>
          <p:nvPr/>
        </p:nvSpPr>
        <p:spPr>
          <a:xfrm>
            <a:off x="2708774" y="4828489"/>
            <a:ext cx="149452" cy="714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3EF4AB0-0B4A-838A-1454-914F908BBF95}"/>
              </a:ext>
            </a:extLst>
          </p:cNvPr>
          <p:cNvSpPr/>
          <p:nvPr/>
        </p:nvSpPr>
        <p:spPr>
          <a:xfrm>
            <a:off x="5530347" y="5243067"/>
            <a:ext cx="93951" cy="82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29F5C1D-4520-1869-3228-AFD79CAD6847}"/>
              </a:ext>
            </a:extLst>
          </p:cNvPr>
          <p:cNvSpPr/>
          <p:nvPr/>
        </p:nvSpPr>
        <p:spPr>
          <a:xfrm>
            <a:off x="5458349" y="5513327"/>
            <a:ext cx="93951" cy="82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B55C838-96DF-0ED3-83DA-F2F6F55A9768}"/>
              </a:ext>
            </a:extLst>
          </p:cNvPr>
          <p:cNvSpPr/>
          <p:nvPr/>
        </p:nvSpPr>
        <p:spPr>
          <a:xfrm>
            <a:off x="4243002" y="4032323"/>
            <a:ext cx="93951" cy="82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135D822-BB61-4C7F-8E37-CE80447677AA}"/>
              </a:ext>
            </a:extLst>
          </p:cNvPr>
          <p:cNvSpPr txBox="1"/>
          <p:nvPr/>
        </p:nvSpPr>
        <p:spPr>
          <a:xfrm>
            <a:off x="7108477" y="4592746"/>
            <a:ext cx="276417" cy="161711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051"/>
              <a:t>MR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05B78EB-56F1-4B68-BBBA-1B14ECFC2A66}"/>
              </a:ext>
            </a:extLst>
          </p:cNvPr>
          <p:cNvSpPr/>
          <p:nvPr/>
        </p:nvSpPr>
        <p:spPr>
          <a:xfrm>
            <a:off x="2677713" y="4375055"/>
            <a:ext cx="226647" cy="2422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D85AC69-D8DB-4EE0-A5C4-D039034BCB15}"/>
              </a:ext>
            </a:extLst>
          </p:cNvPr>
          <p:cNvSpPr/>
          <p:nvPr/>
        </p:nvSpPr>
        <p:spPr>
          <a:xfrm>
            <a:off x="4226362" y="3883271"/>
            <a:ext cx="116639" cy="1077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EB599AA-6ABC-3701-59BA-41C6C3BBC8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Fetch State Machine (v2.0)</a:t>
            </a: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16B1F165-F355-4A71-BA1F-898D42F42EBA}"/>
              </a:ext>
            </a:extLst>
          </p:cNvPr>
          <p:cNvCxnSpPr>
            <a:cxnSpLocks/>
            <a:stCxn id="82" idx="3"/>
          </p:cNvCxnSpPr>
          <p:nvPr/>
        </p:nvCxnSpPr>
        <p:spPr>
          <a:xfrm>
            <a:off x="1485998" y="2913267"/>
            <a:ext cx="1767294" cy="1758424"/>
          </a:xfrm>
          <a:prstGeom prst="bentConnector3">
            <a:avLst>
              <a:gd name="adj1" fmla="val 50000"/>
            </a:avLst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0B41C618-B050-4A00-A3CE-E6762019411F}"/>
              </a:ext>
            </a:extLst>
          </p:cNvPr>
          <p:cNvCxnSpPr>
            <a:cxnSpLocks/>
            <a:stCxn id="45" idx="3"/>
            <a:endCxn id="15" idx="1"/>
          </p:cNvCxnSpPr>
          <p:nvPr/>
        </p:nvCxnSpPr>
        <p:spPr>
          <a:xfrm>
            <a:off x="1834237" y="1708763"/>
            <a:ext cx="823555" cy="2792351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BE5FBBF-6BA3-47B5-BDD5-7573FD0B7EEE}"/>
              </a:ext>
            </a:extLst>
          </p:cNvPr>
          <p:cNvGrpSpPr/>
          <p:nvPr/>
        </p:nvGrpSpPr>
        <p:grpSpPr>
          <a:xfrm>
            <a:off x="2665050" y="3417313"/>
            <a:ext cx="1684215" cy="1595307"/>
            <a:chOff x="2665048" y="3417314"/>
            <a:chExt cx="1684215" cy="159530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8145C21-A75C-4D44-9C63-F4F339A05D8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r="66292"/>
            <a:stretch/>
          </p:blipFill>
          <p:spPr>
            <a:xfrm rot="16200000">
              <a:off x="2901785" y="3565141"/>
              <a:ext cx="1210744" cy="168421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2BC48DD-7F98-46A6-AAA1-689970F92C6E}"/>
                </a:ext>
              </a:extLst>
            </p:cNvPr>
            <p:cNvSpPr txBox="1"/>
            <p:nvPr/>
          </p:nvSpPr>
          <p:spPr>
            <a:xfrm>
              <a:off x="2665048" y="3417314"/>
              <a:ext cx="535724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>
                  <a:hlinkClick r:id="rId5" action="ppaction://hlinksldjump"/>
                </a:rPr>
                <a:t>175</a:t>
              </a:r>
              <a:endParaRPr lang="en-US"/>
            </a:p>
          </p:txBody>
        </p:sp>
      </p:grp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6B7475D9-4225-421F-B9BF-C06D80B879D5}"/>
              </a:ext>
            </a:extLst>
          </p:cNvPr>
          <p:cNvCxnSpPr>
            <a:cxnSpLocks/>
          </p:cNvCxnSpPr>
          <p:nvPr/>
        </p:nvCxnSpPr>
        <p:spPr>
          <a:xfrm flipV="1">
            <a:off x="4933649" y="4004930"/>
            <a:ext cx="1481923" cy="73617"/>
          </a:xfrm>
          <a:prstGeom prst="bentConnector3">
            <a:avLst>
              <a:gd name="adj1" fmla="val 20030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Group 55">
            <a:extLst>
              <a:ext uri="{FF2B5EF4-FFF2-40B4-BE49-F238E27FC236}">
                <a16:creationId xmlns:a16="http://schemas.microsoft.com/office/drawing/2014/main" id="{D8DD5DC5-C802-416C-887C-747F1F2008DA}"/>
              </a:ext>
            </a:extLst>
          </p:cNvPr>
          <p:cNvGrpSpPr/>
          <p:nvPr/>
        </p:nvGrpSpPr>
        <p:grpSpPr>
          <a:xfrm>
            <a:off x="7049853" y="675912"/>
            <a:ext cx="4445079" cy="1559227"/>
            <a:chOff x="6995145" y="1748635"/>
            <a:chExt cx="4445078" cy="1559226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3622354-5CAC-456B-B1FC-209F04CFC8B1}"/>
                </a:ext>
              </a:extLst>
            </p:cNvPr>
            <p:cNvSpPr txBox="1"/>
            <p:nvPr/>
          </p:nvSpPr>
          <p:spPr>
            <a:xfrm>
              <a:off x="6995146" y="1748635"/>
              <a:ext cx="808235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>
                  <a:hlinkClick r:id="rId3" action="ppaction://hlinksldjump"/>
                </a:rPr>
                <a:t>273</a:t>
              </a:r>
              <a:r>
                <a:rPr lang="en-US"/>
                <a:t> Lo</a:t>
              </a:r>
            </a:p>
          </p:txBody>
        </p:sp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2EB65DE5-9E2D-4B97-80E2-6D11F08198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</p:grp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82730843-85ED-4ADF-B868-4C3B2747A5FB}"/>
              </a:ext>
            </a:extLst>
          </p:cNvPr>
          <p:cNvCxnSpPr>
            <a:cxnSpLocks/>
            <a:stCxn id="52" idx="3"/>
            <a:endCxn id="14" idx="1"/>
          </p:cNvCxnSpPr>
          <p:nvPr/>
        </p:nvCxnSpPr>
        <p:spPr>
          <a:xfrm>
            <a:off x="4336951" y="4073428"/>
            <a:ext cx="1193396" cy="1210744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hlinkClick r:id="rId6" action="ppaction://hlinksldjump"/>
            <a:extLst>
              <a:ext uri="{FF2B5EF4-FFF2-40B4-BE49-F238E27FC236}">
                <a16:creationId xmlns:a16="http://schemas.microsoft.com/office/drawing/2014/main" id="{449FC878-ED29-4BC2-86E9-3936B25D1CC2}"/>
              </a:ext>
            </a:extLst>
          </p:cNvPr>
          <p:cNvSpPr txBox="1"/>
          <p:nvPr/>
        </p:nvSpPr>
        <p:spPr>
          <a:xfrm>
            <a:off x="7722684" y="5446980"/>
            <a:ext cx="1151277" cy="18288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100"/>
              <a:t># </a:t>
            </a:r>
            <a:r>
              <a:rPr lang="en-US" sz="1100" err="1"/>
              <a:t>Reset_microPC</a:t>
            </a:r>
            <a:endParaRPr lang="en-US" sz="1100"/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546BC183-0F6A-4D4E-9FE9-4E1A816D4D99}"/>
              </a:ext>
            </a:extLst>
          </p:cNvPr>
          <p:cNvCxnSpPr>
            <a:cxnSpLocks/>
            <a:stCxn id="69" idx="6"/>
            <a:endCxn id="34" idx="1"/>
          </p:cNvCxnSpPr>
          <p:nvPr/>
        </p:nvCxnSpPr>
        <p:spPr>
          <a:xfrm flipV="1">
            <a:off x="5701391" y="4673602"/>
            <a:ext cx="1407086" cy="11346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hlinkClick r:id="rId7" action="ppaction://hlinksldjump"/>
            <a:extLst>
              <a:ext uri="{FF2B5EF4-FFF2-40B4-BE49-F238E27FC236}">
                <a16:creationId xmlns:a16="http://schemas.microsoft.com/office/drawing/2014/main" id="{C35015B7-343D-D2C3-FEA9-500FAF0F81E5}"/>
              </a:ext>
            </a:extLst>
          </p:cNvPr>
          <p:cNvSpPr txBox="1"/>
          <p:nvPr/>
        </p:nvSpPr>
        <p:spPr>
          <a:xfrm>
            <a:off x="558548" y="5681297"/>
            <a:ext cx="998671" cy="18288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200"/>
              <a:t># Main Reset</a:t>
            </a:r>
          </a:p>
        </p:txBody>
      </p:sp>
      <p:pic>
        <p:nvPicPr>
          <p:cNvPr id="42" name="Picture 41" descr="Diagram&#10;&#10;Description automatically generated with low confidence">
            <a:extLst>
              <a:ext uri="{FF2B5EF4-FFF2-40B4-BE49-F238E27FC236}">
                <a16:creationId xmlns:a16="http://schemas.microsoft.com/office/drawing/2014/main" id="{5C991C3C-005E-9099-A19A-8BD52E91B8F3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50000" t="19257" r="4045" b="-1180"/>
          <a:stretch/>
        </p:blipFill>
        <p:spPr>
          <a:xfrm>
            <a:off x="5350647" y="5189265"/>
            <a:ext cx="659287" cy="459531"/>
          </a:xfrm>
          <a:prstGeom prst="rect">
            <a:avLst/>
          </a:prstGeom>
        </p:spPr>
      </p:pic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52E879E8-32FD-26CC-828B-EBBA231C84F9}"/>
              </a:ext>
            </a:extLst>
          </p:cNvPr>
          <p:cNvCxnSpPr>
            <a:cxnSpLocks/>
            <a:stCxn id="39" idx="3"/>
            <a:endCxn id="43" idx="1"/>
          </p:cNvCxnSpPr>
          <p:nvPr/>
        </p:nvCxnSpPr>
        <p:spPr>
          <a:xfrm flipV="1">
            <a:off x="1557219" y="5554433"/>
            <a:ext cx="3901130" cy="218304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hlinkClick r:id="rId6" action="ppaction://hlinksldjump"/>
            <a:extLst>
              <a:ext uri="{FF2B5EF4-FFF2-40B4-BE49-F238E27FC236}">
                <a16:creationId xmlns:a16="http://schemas.microsoft.com/office/drawing/2014/main" id="{07399F58-7E1C-1D64-C02E-3D11A62E319B}"/>
              </a:ext>
            </a:extLst>
          </p:cNvPr>
          <p:cNvSpPr/>
          <p:nvPr/>
        </p:nvSpPr>
        <p:spPr>
          <a:xfrm>
            <a:off x="371197" y="161732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</a:t>
            </a:r>
            <a:r>
              <a:rPr lang="en-US" sz="1200">
                <a:hlinkClick r:id="rId10" action="ppaction://hlinksldjump"/>
              </a:rPr>
              <a:t>7</a:t>
            </a:r>
            <a:r>
              <a:rPr lang="en-US" sz="1200"/>
              <a:t>: PC Advance</a:t>
            </a: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AD8B1E28-5867-3F16-A26B-930EC2A2B14D}"/>
              </a:ext>
            </a:extLst>
          </p:cNvPr>
          <p:cNvCxnSpPr>
            <a:cxnSpLocks/>
            <a:stCxn id="39" idx="3"/>
            <a:endCxn id="23" idx="1"/>
          </p:cNvCxnSpPr>
          <p:nvPr/>
        </p:nvCxnSpPr>
        <p:spPr>
          <a:xfrm flipV="1">
            <a:off x="1557219" y="4864203"/>
            <a:ext cx="1151555" cy="908534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18D64C66-408C-6DA7-C622-34EA504D52FB}"/>
              </a:ext>
            </a:extLst>
          </p:cNvPr>
          <p:cNvSpPr/>
          <p:nvPr/>
        </p:nvSpPr>
        <p:spPr>
          <a:xfrm>
            <a:off x="5121707" y="5492712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2F2E86C8-CE44-04A1-FFDE-0545775921CF}"/>
              </a:ext>
            </a:extLst>
          </p:cNvPr>
          <p:cNvSpPr/>
          <p:nvPr/>
        </p:nvSpPr>
        <p:spPr>
          <a:xfrm>
            <a:off x="5609951" y="4639228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097B7CDF-0704-80DC-53C9-545E8612862D}"/>
              </a:ext>
            </a:extLst>
          </p:cNvPr>
          <p:cNvCxnSpPr>
            <a:cxnSpLocks/>
            <a:stCxn id="69" idx="2"/>
            <a:endCxn id="33" idx="0"/>
          </p:cNvCxnSpPr>
          <p:nvPr/>
        </p:nvCxnSpPr>
        <p:spPr>
          <a:xfrm rot="10800000" flipV="1">
            <a:off x="5167427" y="4684949"/>
            <a:ext cx="442524" cy="807764"/>
          </a:xfrm>
          <a:prstGeom prst="bentConnector2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>
            <a:extLst>
              <a:ext uri="{FF2B5EF4-FFF2-40B4-BE49-F238E27FC236}">
                <a16:creationId xmlns:a16="http://schemas.microsoft.com/office/drawing/2014/main" id="{D301555F-92F0-514E-3819-9070B7C94092}"/>
              </a:ext>
            </a:extLst>
          </p:cNvPr>
          <p:cNvSpPr/>
          <p:nvPr/>
        </p:nvSpPr>
        <p:spPr>
          <a:xfrm>
            <a:off x="2039375" y="5876811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>
            <a:hlinkClick r:id="rId7" action="ppaction://hlinksldjump"/>
            <a:extLst>
              <a:ext uri="{FF2B5EF4-FFF2-40B4-BE49-F238E27FC236}">
                <a16:creationId xmlns:a16="http://schemas.microsoft.com/office/drawing/2014/main" id="{0D6E23AF-52E3-FC3E-7E30-AE3C17128290}"/>
              </a:ext>
            </a:extLst>
          </p:cNvPr>
          <p:cNvSpPr txBox="1"/>
          <p:nvPr/>
        </p:nvSpPr>
        <p:spPr>
          <a:xfrm>
            <a:off x="719441" y="2821827"/>
            <a:ext cx="766557" cy="18288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200"/>
              <a:t>Main CLK</a:t>
            </a:r>
          </a:p>
        </p:txBody>
      </p:sp>
      <p:sp>
        <p:nvSpPr>
          <p:cNvPr id="2" name="Arrow: Right 1">
            <a:hlinkClick r:id="rId11" action="ppaction://hlinksldjump"/>
            <a:extLst>
              <a:ext uri="{FF2B5EF4-FFF2-40B4-BE49-F238E27FC236}">
                <a16:creationId xmlns:a16="http://schemas.microsoft.com/office/drawing/2014/main" id="{7FB00DFC-180F-02BA-EFEA-38A06E1A7FCA}"/>
              </a:ext>
            </a:extLst>
          </p:cNvPr>
          <p:cNvSpPr/>
          <p:nvPr/>
        </p:nvSpPr>
        <p:spPr>
          <a:xfrm rot="5400000">
            <a:off x="8946467" y="321011"/>
            <a:ext cx="731520" cy="731520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200"/>
              <a:t>Prog </a:t>
            </a:r>
          </a:p>
          <a:p>
            <a:pPr algn="ctr"/>
            <a:r>
              <a:rPr lang="en-US" sz="1200"/>
              <a:t>Data[7:0]</a:t>
            </a:r>
          </a:p>
        </p:txBody>
      </p:sp>
      <p:sp>
        <p:nvSpPr>
          <p:cNvPr id="49" name="Arrow: Right 48">
            <a:hlinkClick r:id="rId11" action="ppaction://hlinksldjump"/>
            <a:extLst>
              <a:ext uri="{FF2B5EF4-FFF2-40B4-BE49-F238E27FC236}">
                <a16:creationId xmlns:a16="http://schemas.microsoft.com/office/drawing/2014/main" id="{E7332A40-91A7-EED3-22D5-5B2909ECBE46}"/>
              </a:ext>
            </a:extLst>
          </p:cNvPr>
          <p:cNvSpPr/>
          <p:nvPr/>
        </p:nvSpPr>
        <p:spPr>
          <a:xfrm rot="5400000">
            <a:off x="8946467" y="3037751"/>
            <a:ext cx="731520" cy="731520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Prog </a:t>
            </a:r>
          </a:p>
          <a:p>
            <a:pPr algn="ctr"/>
            <a:r>
              <a:rPr lang="en-US" sz="1200"/>
              <a:t>Data[7:0]</a:t>
            </a:r>
          </a:p>
        </p:txBody>
      </p:sp>
      <p:sp>
        <p:nvSpPr>
          <p:cNvPr id="66" name="Arrow: Right 65">
            <a:hlinkClick r:id="rId12" action="ppaction://hlinksldjump"/>
            <a:extLst>
              <a:ext uri="{FF2B5EF4-FFF2-40B4-BE49-F238E27FC236}">
                <a16:creationId xmlns:a16="http://schemas.microsoft.com/office/drawing/2014/main" id="{63CB97D8-E031-2125-2CAB-9BF73DE1AB8A}"/>
              </a:ext>
            </a:extLst>
          </p:cNvPr>
          <p:cNvSpPr/>
          <p:nvPr/>
        </p:nvSpPr>
        <p:spPr>
          <a:xfrm rot="5400000">
            <a:off x="8583927" y="2139117"/>
            <a:ext cx="731520" cy="73152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[4:0]</a:t>
            </a:r>
          </a:p>
        </p:txBody>
      </p:sp>
      <p:sp>
        <p:nvSpPr>
          <p:cNvPr id="67" name="Arrow: Right 66">
            <a:hlinkClick r:id="rId13" action="ppaction://hlinksldjump"/>
            <a:extLst>
              <a:ext uri="{FF2B5EF4-FFF2-40B4-BE49-F238E27FC236}">
                <a16:creationId xmlns:a16="http://schemas.microsoft.com/office/drawing/2014/main" id="{A25FE31F-BBF9-DC35-9E3C-AF1116AB41B8}"/>
              </a:ext>
            </a:extLst>
          </p:cNvPr>
          <p:cNvSpPr/>
          <p:nvPr/>
        </p:nvSpPr>
        <p:spPr>
          <a:xfrm rot="5400000">
            <a:off x="8946467" y="4960683"/>
            <a:ext cx="731520" cy="73152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/>
              <a:t>H Reg</a:t>
            </a:r>
          </a:p>
          <a:p>
            <a:pPr algn="ctr"/>
            <a:r>
              <a:rPr lang="en-US" sz="1400"/>
              <a:t>8 bits</a:t>
            </a:r>
          </a:p>
        </p:txBody>
      </p:sp>
      <p:sp>
        <p:nvSpPr>
          <p:cNvPr id="72" name="Arrow: Right 71">
            <a:hlinkClick r:id="rId14" action="ppaction://hlinksldjump"/>
            <a:extLst>
              <a:ext uri="{FF2B5EF4-FFF2-40B4-BE49-F238E27FC236}">
                <a16:creationId xmlns:a16="http://schemas.microsoft.com/office/drawing/2014/main" id="{A521F755-DB05-5F58-72E2-1AA3E5D99187}"/>
              </a:ext>
            </a:extLst>
          </p:cNvPr>
          <p:cNvSpPr/>
          <p:nvPr/>
        </p:nvSpPr>
        <p:spPr>
          <a:xfrm rot="5400000">
            <a:off x="10507187" y="2249753"/>
            <a:ext cx="731520" cy="755881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[7:5] Flags</a:t>
            </a:r>
          </a:p>
        </p:txBody>
      </p:sp>
      <p:sp>
        <p:nvSpPr>
          <p:cNvPr id="59" name="Arrow: Right 58">
            <a:hlinkClick r:id="rId15" action="ppaction://hlinksldjump"/>
            <a:extLst>
              <a:ext uri="{FF2B5EF4-FFF2-40B4-BE49-F238E27FC236}">
                <a16:creationId xmlns:a16="http://schemas.microsoft.com/office/drawing/2014/main" id="{6E604279-8B3A-A5AD-DE6B-B5C1DD355DB8}"/>
              </a:ext>
            </a:extLst>
          </p:cNvPr>
          <p:cNvSpPr/>
          <p:nvPr/>
        </p:nvSpPr>
        <p:spPr>
          <a:xfrm rot="5400000">
            <a:off x="11129169" y="2251741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[7:6] Rd RO</a:t>
            </a:r>
          </a:p>
        </p:txBody>
      </p:sp>
      <p:sp>
        <p:nvSpPr>
          <p:cNvPr id="60" name="Arrow: Right 59">
            <a:hlinkClick r:id="rId15" action="ppaction://hlinksldjump"/>
            <a:extLst>
              <a:ext uri="{FF2B5EF4-FFF2-40B4-BE49-F238E27FC236}">
                <a16:creationId xmlns:a16="http://schemas.microsoft.com/office/drawing/2014/main" id="{DA57BCE9-47E3-AEFE-9B87-33FFD871F1DF}"/>
              </a:ext>
            </a:extLst>
          </p:cNvPr>
          <p:cNvSpPr/>
          <p:nvPr/>
        </p:nvSpPr>
        <p:spPr>
          <a:xfrm rot="5400000">
            <a:off x="11129169" y="5005717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[15:12]</a:t>
            </a:r>
          </a:p>
        </p:txBody>
      </p:sp>
      <p:sp>
        <p:nvSpPr>
          <p:cNvPr id="73" name="Arrow: Right 72">
            <a:hlinkClick r:id="rId16" action="ppaction://hlinksldjump"/>
            <a:extLst>
              <a:ext uri="{FF2B5EF4-FFF2-40B4-BE49-F238E27FC236}">
                <a16:creationId xmlns:a16="http://schemas.microsoft.com/office/drawing/2014/main" id="{9FAC357E-A986-7196-3EE2-3C42F3254150}"/>
              </a:ext>
            </a:extLst>
          </p:cNvPr>
          <p:cNvSpPr/>
          <p:nvPr/>
        </p:nvSpPr>
        <p:spPr>
          <a:xfrm rot="5400000">
            <a:off x="10818177" y="2903966"/>
            <a:ext cx="731520" cy="755881"/>
          </a:xfrm>
          <a:prstGeom prst="rightArrow">
            <a:avLst/>
          </a:prstGeom>
          <a:solidFill>
            <a:schemeClr val="accent6">
              <a:lumMod val="5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OpCode</a:t>
            </a:r>
          </a:p>
          <a:p>
            <a:pPr algn="ctr"/>
            <a:r>
              <a:rPr lang="en-US" sz="1200">
                <a:solidFill>
                  <a:schemeClr val="bg1"/>
                </a:solidFill>
              </a:rPr>
              <a:t>[7:6] Rd RI</a:t>
            </a:r>
          </a:p>
        </p:txBody>
      </p:sp>
      <p:sp>
        <p:nvSpPr>
          <p:cNvPr id="74" name="Arrow: Right 73">
            <a:hlinkClick r:id="rId17" action="ppaction://hlinksldjump"/>
            <a:extLst>
              <a:ext uri="{FF2B5EF4-FFF2-40B4-BE49-F238E27FC236}">
                <a16:creationId xmlns:a16="http://schemas.microsoft.com/office/drawing/2014/main" id="{FEC17707-EF22-EDD9-43D8-313CB5580BB4}"/>
              </a:ext>
            </a:extLst>
          </p:cNvPr>
          <p:cNvSpPr/>
          <p:nvPr/>
        </p:nvSpPr>
        <p:spPr>
          <a:xfrm rot="5400000">
            <a:off x="9884937" y="2540231"/>
            <a:ext cx="1053793" cy="394164"/>
          </a:xfrm>
          <a:prstGeom prst="rightArrow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OpCode [5] A/I</a:t>
            </a: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85CAAF5D-EE5B-1636-1526-DB81EA3C1152}"/>
              </a:ext>
            </a:extLst>
          </p:cNvPr>
          <p:cNvSpPr/>
          <p:nvPr/>
        </p:nvSpPr>
        <p:spPr>
          <a:xfrm>
            <a:off x="4568884" y="390358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hlinkClick r:id="rId18" action="ppaction://hlinksldjump"/>
            <a:extLst>
              <a:ext uri="{FF2B5EF4-FFF2-40B4-BE49-F238E27FC236}">
                <a16:creationId xmlns:a16="http://schemas.microsoft.com/office/drawing/2014/main" id="{0D2B038A-F201-330E-659E-B3EEDE6EE098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8" name="Slide Number Placeholder 4">
            <a:extLst>
              <a:ext uri="{FF2B5EF4-FFF2-40B4-BE49-F238E27FC236}">
                <a16:creationId xmlns:a16="http://schemas.microsoft.com/office/drawing/2014/main" id="{CB9DB98D-A4BA-94AB-6726-34182C861ACE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16</a:t>
            </a:fld>
            <a:endParaRPr lang="en-US" b="1">
              <a:solidFill>
                <a:schemeClr val="bg1"/>
              </a:solidFill>
            </a:endParaRPr>
          </a:p>
        </p:txBody>
      </p: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291A6374-D63D-9DD9-24B2-C872591A5164}"/>
              </a:ext>
            </a:extLst>
          </p:cNvPr>
          <p:cNvCxnSpPr>
            <a:cxnSpLocks/>
            <a:stCxn id="20" idx="0"/>
            <a:endCxn id="40" idx="3"/>
          </p:cNvCxnSpPr>
          <p:nvPr/>
        </p:nvCxnSpPr>
        <p:spPr>
          <a:xfrm rot="16200000" flipV="1">
            <a:off x="3540633" y="4739509"/>
            <a:ext cx="1878169" cy="273435"/>
          </a:xfrm>
          <a:prstGeom prst="bentConnector2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hlinkClick r:id="rId20" action="ppaction://hlinksldjump"/>
            <a:extLst>
              <a:ext uri="{FF2B5EF4-FFF2-40B4-BE49-F238E27FC236}">
                <a16:creationId xmlns:a16="http://schemas.microsoft.com/office/drawing/2014/main" id="{821D2C4C-745D-E4ED-2A1B-C23EBD68B041}"/>
              </a:ext>
            </a:extLst>
          </p:cNvPr>
          <p:cNvSpPr txBox="1"/>
          <p:nvPr/>
        </p:nvSpPr>
        <p:spPr>
          <a:xfrm>
            <a:off x="6013697" y="5813564"/>
            <a:ext cx="1146785" cy="182880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r>
              <a:rPr lang="en-US" sz="1050"/>
              <a:t>INC Prog Counter</a:t>
            </a:r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91AB5479-29C1-076A-73AF-88363CC708D8}"/>
              </a:ext>
            </a:extLst>
          </p:cNvPr>
          <p:cNvCxnSpPr>
            <a:cxnSpLocks/>
            <a:stCxn id="20" idx="6"/>
            <a:endCxn id="3" idx="1"/>
          </p:cNvCxnSpPr>
          <p:nvPr/>
        </p:nvCxnSpPr>
        <p:spPr>
          <a:xfrm>
            <a:off x="4662153" y="5861031"/>
            <a:ext cx="1351544" cy="43973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EF61154E-BDE9-EC16-3BA7-00EA7FAF898D}"/>
              </a:ext>
            </a:extLst>
          </p:cNvPr>
          <p:cNvSpPr/>
          <p:nvPr/>
        </p:nvSpPr>
        <p:spPr>
          <a:xfrm>
            <a:off x="4570713" y="5815311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hlinkClick r:id="rId21" action="ppaction://hlinksldjump"/>
            <a:extLst>
              <a:ext uri="{FF2B5EF4-FFF2-40B4-BE49-F238E27FC236}">
                <a16:creationId xmlns:a16="http://schemas.microsoft.com/office/drawing/2014/main" id="{F3E52523-8665-92FF-081A-6FF9E5A42A70}"/>
              </a:ext>
            </a:extLst>
          </p:cNvPr>
          <p:cNvSpPr txBox="1"/>
          <p:nvPr/>
        </p:nvSpPr>
        <p:spPr>
          <a:xfrm>
            <a:off x="6013696" y="6108940"/>
            <a:ext cx="853797" cy="182880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r>
              <a:rPr lang="en-US" sz="1050"/>
              <a:t>Quiesce</a:t>
            </a:r>
          </a:p>
        </p:txBody>
      </p: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A91E07A5-BEBA-060A-50D7-CD770EA00D99}"/>
              </a:ext>
            </a:extLst>
          </p:cNvPr>
          <p:cNvCxnSpPr>
            <a:cxnSpLocks/>
            <a:stCxn id="20" idx="4"/>
            <a:endCxn id="4" idx="1"/>
          </p:cNvCxnSpPr>
          <p:nvPr/>
        </p:nvCxnSpPr>
        <p:spPr>
          <a:xfrm rot="16200000" flipH="1">
            <a:off x="5168250" y="5354933"/>
            <a:ext cx="293629" cy="1397263"/>
          </a:xfrm>
          <a:prstGeom prst="bentConnector2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hlinkClick r:id="rId22" action="ppaction://hlinksldjump"/>
            <a:extLst>
              <a:ext uri="{FF2B5EF4-FFF2-40B4-BE49-F238E27FC236}">
                <a16:creationId xmlns:a16="http://schemas.microsoft.com/office/drawing/2014/main" id="{AE3417E2-0112-0ED2-3DE6-5B53BE3744B9}"/>
              </a:ext>
            </a:extLst>
          </p:cNvPr>
          <p:cNvSpPr txBox="1"/>
          <p:nvPr/>
        </p:nvSpPr>
        <p:spPr>
          <a:xfrm>
            <a:off x="5506387" y="1132714"/>
            <a:ext cx="851067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 err="1"/>
              <a:t>FetchCycle</a:t>
            </a:r>
            <a:endParaRPr lang="en-US" sz="1200"/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12A74509-D4AC-3FB8-5DE2-EB680A9E4C30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5213149" y="1225047"/>
            <a:ext cx="293238" cy="1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7F8A0D03-3902-2EBA-4A99-BDC7E7E87D40}"/>
              </a:ext>
            </a:extLst>
          </p:cNvPr>
          <p:cNvCxnSpPr>
            <a:cxnSpLocks/>
            <a:stCxn id="83" idx="0"/>
          </p:cNvCxnSpPr>
          <p:nvPr/>
        </p:nvCxnSpPr>
        <p:spPr>
          <a:xfrm rot="5400000" flipH="1" flipV="1">
            <a:off x="3482599" y="2451299"/>
            <a:ext cx="2584291" cy="320279"/>
          </a:xfrm>
          <a:prstGeom prst="bentConnector3">
            <a:avLst>
              <a:gd name="adj1" fmla="val 100547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ctor: Elbow 77">
            <a:extLst>
              <a:ext uri="{FF2B5EF4-FFF2-40B4-BE49-F238E27FC236}">
                <a16:creationId xmlns:a16="http://schemas.microsoft.com/office/drawing/2014/main" id="{42DAC9AA-7181-42CC-D645-C04432C978F8}"/>
              </a:ext>
            </a:extLst>
          </p:cNvPr>
          <p:cNvCxnSpPr>
            <a:cxnSpLocks/>
            <a:stCxn id="45" idx="3"/>
          </p:cNvCxnSpPr>
          <p:nvPr/>
        </p:nvCxnSpPr>
        <p:spPr>
          <a:xfrm flipV="1">
            <a:off x="1834238" y="1184661"/>
            <a:ext cx="3087013" cy="524103"/>
          </a:xfrm>
          <a:prstGeom prst="bentConnector3">
            <a:avLst>
              <a:gd name="adj1" fmla="val 62496"/>
            </a:avLst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249039FF-702A-D477-57EE-E900EEFD5043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4"/>
              </a:ext>
            </a:extLst>
          </a:blip>
          <a:srcRect l="65790" t="23028" r="7330" b="48750"/>
          <a:stretch/>
        </p:blipFill>
        <p:spPr>
          <a:xfrm>
            <a:off x="4796063" y="1036657"/>
            <a:ext cx="559863" cy="434580"/>
          </a:xfrm>
          <a:prstGeom prst="rect">
            <a:avLst/>
          </a:prstGeom>
        </p:spPr>
      </p:pic>
      <p:cxnSp>
        <p:nvCxnSpPr>
          <p:cNvPr id="91" name="Connector: Elbow 90">
            <a:extLst>
              <a:ext uri="{FF2B5EF4-FFF2-40B4-BE49-F238E27FC236}">
                <a16:creationId xmlns:a16="http://schemas.microsoft.com/office/drawing/2014/main" id="{6F83FF02-5EA1-D054-A255-10B56826394D}"/>
              </a:ext>
            </a:extLst>
          </p:cNvPr>
          <p:cNvCxnSpPr>
            <a:cxnSpLocks/>
            <a:stCxn id="82" idx="3"/>
          </p:cNvCxnSpPr>
          <p:nvPr/>
        </p:nvCxnSpPr>
        <p:spPr>
          <a:xfrm flipV="1">
            <a:off x="1485998" y="2246792"/>
            <a:ext cx="1134862" cy="66647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nector: Elbow 94">
            <a:extLst>
              <a:ext uri="{FF2B5EF4-FFF2-40B4-BE49-F238E27FC236}">
                <a16:creationId xmlns:a16="http://schemas.microsoft.com/office/drawing/2014/main" id="{2B43FAF0-83AA-6DCF-F63B-C25A91986A4C}"/>
              </a:ext>
            </a:extLst>
          </p:cNvPr>
          <p:cNvCxnSpPr>
            <a:cxnSpLocks/>
          </p:cNvCxnSpPr>
          <p:nvPr/>
        </p:nvCxnSpPr>
        <p:spPr>
          <a:xfrm>
            <a:off x="2620860" y="2248199"/>
            <a:ext cx="3694429" cy="1612571"/>
          </a:xfrm>
          <a:prstGeom prst="bentConnector3">
            <a:avLst>
              <a:gd name="adj1" fmla="val 6997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9965345A-8924-8BDB-0254-B8A67360DD6C}"/>
              </a:ext>
            </a:extLst>
          </p:cNvPr>
          <p:cNvSpPr/>
          <p:nvPr/>
        </p:nvSpPr>
        <p:spPr>
          <a:xfrm>
            <a:off x="2657791" y="4395325"/>
            <a:ext cx="218492" cy="2115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A24073D7-8B6D-9717-F9AF-3551CC7AEA66}"/>
              </a:ext>
            </a:extLst>
          </p:cNvPr>
          <p:cNvSpPr/>
          <p:nvPr/>
        </p:nvSpPr>
        <p:spPr>
          <a:xfrm>
            <a:off x="4568884" y="159437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2" descr="NOR logic - Wikipedia">
            <a:extLst>
              <a:ext uri="{FF2B5EF4-FFF2-40B4-BE49-F238E27FC236}">
                <a16:creationId xmlns:a16="http://schemas.microsoft.com/office/drawing/2014/main" id="{702E787C-C5F5-1868-04BA-D2FDD6D4B0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91" r="13725"/>
          <a:stretch/>
        </p:blipFill>
        <p:spPr bwMode="auto">
          <a:xfrm>
            <a:off x="6203191" y="3757292"/>
            <a:ext cx="619419" cy="365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hlinkClick r:id="rId21" action="ppaction://hlinksldjump"/>
            <a:extLst>
              <a:ext uri="{FF2B5EF4-FFF2-40B4-BE49-F238E27FC236}">
                <a16:creationId xmlns:a16="http://schemas.microsoft.com/office/drawing/2014/main" id="{CD3BD669-DB8D-23D0-00D3-693D3D32868F}"/>
              </a:ext>
            </a:extLst>
          </p:cNvPr>
          <p:cNvSpPr txBox="1"/>
          <p:nvPr/>
        </p:nvSpPr>
        <p:spPr>
          <a:xfrm>
            <a:off x="6009934" y="6495736"/>
            <a:ext cx="1029449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r>
              <a:rPr lang="en-US" sz="1051"/>
              <a:t>Extend Quiesce</a:t>
            </a:r>
          </a:p>
        </p:txBody>
      </p: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45D01820-0FA1-5A76-1AF0-AA240BDC9B1E}"/>
              </a:ext>
            </a:extLst>
          </p:cNvPr>
          <p:cNvCxnSpPr>
            <a:stCxn id="4" idx="3"/>
          </p:cNvCxnSpPr>
          <p:nvPr/>
        </p:nvCxnSpPr>
        <p:spPr>
          <a:xfrm>
            <a:off x="6867493" y="6200380"/>
            <a:ext cx="531982" cy="202545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4CD8F1A3-5349-0971-4917-454C91FB54D7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7039383" y="6531318"/>
            <a:ext cx="453227" cy="55858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205B2491-A8D8-9CF2-D286-19D9D9D3BD14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4"/>
              </a:ext>
            </a:extLst>
          </a:blip>
          <a:srcRect l="65790" t="23028" r="7330" b="48750"/>
          <a:stretch/>
        </p:blipFill>
        <p:spPr>
          <a:xfrm>
            <a:off x="7290263" y="6251225"/>
            <a:ext cx="559863" cy="434580"/>
          </a:xfrm>
          <a:prstGeom prst="rect">
            <a:avLst/>
          </a:prstGeom>
        </p:spPr>
      </p:pic>
      <p:sp>
        <p:nvSpPr>
          <p:cNvPr id="31" name="TextBox 30">
            <a:hlinkClick r:id="rId6" action="ppaction://hlinksldjump"/>
            <a:extLst>
              <a:ext uri="{FF2B5EF4-FFF2-40B4-BE49-F238E27FC236}">
                <a16:creationId xmlns:a16="http://schemas.microsoft.com/office/drawing/2014/main" id="{6E293C1E-A7AE-D8F0-63AE-240177C98A2A}"/>
              </a:ext>
            </a:extLst>
          </p:cNvPr>
          <p:cNvSpPr txBox="1"/>
          <p:nvPr/>
        </p:nvSpPr>
        <p:spPr>
          <a:xfrm>
            <a:off x="7847242" y="6363263"/>
            <a:ext cx="1163363" cy="182880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r>
              <a:rPr lang="en-US" sz="1050" err="1"/>
              <a:t>MSB_Quiesce</a:t>
            </a:r>
            <a:endParaRPr lang="en-US" sz="1050"/>
          </a:p>
        </p:txBody>
      </p:sp>
      <p:sp>
        <p:nvSpPr>
          <p:cNvPr id="37" name="TextBox 36">
            <a:hlinkClick r:id="rId26" action="ppaction://hlinksldjump"/>
            <a:extLst>
              <a:ext uri="{FF2B5EF4-FFF2-40B4-BE49-F238E27FC236}">
                <a16:creationId xmlns:a16="http://schemas.microsoft.com/office/drawing/2014/main" id="{8B5D047C-60B2-6221-A38A-60A63B1AF264}"/>
              </a:ext>
            </a:extLst>
          </p:cNvPr>
          <p:cNvSpPr txBox="1"/>
          <p:nvPr/>
        </p:nvSpPr>
        <p:spPr>
          <a:xfrm>
            <a:off x="6000937" y="5581875"/>
            <a:ext cx="851515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r>
              <a:rPr lang="en-US" sz="1100"/>
              <a:t># Bus Grant</a:t>
            </a:r>
          </a:p>
        </p:txBody>
      </p:sp>
      <p:pic>
        <p:nvPicPr>
          <p:cNvPr id="48" name="Picture 47" descr="Diagram&#10;&#10;Description automatically generated with low confidence">
            <a:extLst>
              <a:ext uri="{FF2B5EF4-FFF2-40B4-BE49-F238E27FC236}">
                <a16:creationId xmlns:a16="http://schemas.microsoft.com/office/drawing/2014/main" id="{3D04DF66-50FA-7AFC-3195-0C582804D6F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50000" t="19257" r="4045" b="-1180"/>
          <a:stretch/>
        </p:blipFill>
        <p:spPr>
          <a:xfrm>
            <a:off x="6963183" y="5333062"/>
            <a:ext cx="589252" cy="410716"/>
          </a:xfrm>
          <a:prstGeom prst="rect">
            <a:avLst/>
          </a:prstGeom>
        </p:spPr>
      </p:pic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DA1B170B-1A2B-CFA3-B45F-1BAACAB59C19}"/>
              </a:ext>
            </a:extLst>
          </p:cNvPr>
          <p:cNvCxnSpPr>
            <a:cxnSpLocks/>
          </p:cNvCxnSpPr>
          <p:nvPr/>
        </p:nvCxnSpPr>
        <p:spPr>
          <a:xfrm flipV="1">
            <a:off x="6009934" y="5412397"/>
            <a:ext cx="9575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777E152B-E191-1666-5182-5976417C7AFA}"/>
              </a:ext>
            </a:extLst>
          </p:cNvPr>
          <p:cNvCxnSpPr>
            <a:cxnSpLocks/>
            <a:stCxn id="37" idx="3"/>
          </p:cNvCxnSpPr>
          <p:nvPr/>
        </p:nvCxnSpPr>
        <p:spPr>
          <a:xfrm flipV="1">
            <a:off x="6852452" y="5657337"/>
            <a:ext cx="18693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87F1544D-5D5D-FE17-05FC-87550D5BC684}"/>
              </a:ext>
            </a:extLst>
          </p:cNvPr>
          <p:cNvCxnSpPr>
            <a:cxnSpLocks/>
            <a:stCxn id="48" idx="3"/>
            <a:endCxn id="63" idx="1"/>
          </p:cNvCxnSpPr>
          <p:nvPr/>
        </p:nvCxnSpPr>
        <p:spPr>
          <a:xfrm>
            <a:off x="7552435" y="5538420"/>
            <a:ext cx="17024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2724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E90162EA-0146-928D-AF2C-681E715A3BFE}"/>
              </a:ext>
            </a:extLst>
          </p:cNvPr>
          <p:cNvSpPr/>
          <p:nvPr/>
        </p:nvSpPr>
        <p:spPr>
          <a:xfrm>
            <a:off x="563417" y="3266191"/>
            <a:ext cx="7934035" cy="642268"/>
          </a:xfrm>
          <a:prstGeom prst="rect">
            <a:avLst/>
          </a:prstGeom>
          <a:gradFill>
            <a:gsLst>
              <a:gs pos="0">
                <a:schemeClr val="accent6">
                  <a:lumMod val="20000"/>
                  <a:lumOff val="80000"/>
                </a:schemeClr>
              </a:gs>
              <a:gs pos="50000">
                <a:schemeClr val="accent6">
                  <a:lumMod val="40000"/>
                  <a:lumOff val="60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</a:gra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>
                <a:solidFill>
                  <a:schemeClr val="bg1"/>
                </a:solidFill>
              </a:rPr>
              <a:t>Data Bus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3682F23-0C46-2652-94A3-4321BFF2F8FA}"/>
              </a:ext>
            </a:extLst>
          </p:cNvPr>
          <p:cNvSpPr/>
          <p:nvPr/>
        </p:nvSpPr>
        <p:spPr>
          <a:xfrm>
            <a:off x="563417" y="2558474"/>
            <a:ext cx="7934035" cy="64226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rtlCol="0" anchor="ctr"/>
          <a:lstStyle/>
          <a:p>
            <a:r>
              <a:rPr lang="en-US"/>
              <a:t>Address Bus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79EEE8-B06F-C0AA-30D9-756C71A3ED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1" y="457200"/>
            <a:ext cx="7583052" cy="457200"/>
          </a:xfrm>
        </p:spPr>
        <p:txBody>
          <a:bodyPr/>
          <a:lstStyle/>
          <a:p>
            <a:r>
              <a:rPr lang="en-US"/>
              <a:t>Sharing the Data and Address Buses during Fetch Cycle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07D10CE-3FC3-7BC2-AA7D-3D435B68646B}"/>
              </a:ext>
            </a:extLst>
          </p:cNvPr>
          <p:cNvSpPr/>
          <p:nvPr/>
        </p:nvSpPr>
        <p:spPr>
          <a:xfrm>
            <a:off x="2410691" y="1932045"/>
            <a:ext cx="1242288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/>
              <a:t>Last Micro instruction</a:t>
            </a:r>
          </a:p>
          <a:p>
            <a:pPr algn="ctr"/>
            <a:r>
              <a:rPr lang="en-US" sz="1100"/>
              <a:t>PC Advance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41C8CDF-BE42-DCB1-5854-638405CAF22E}"/>
              </a:ext>
            </a:extLst>
          </p:cNvPr>
          <p:cNvSpPr/>
          <p:nvPr/>
        </p:nvSpPr>
        <p:spPr>
          <a:xfrm>
            <a:off x="3723253" y="1932045"/>
            <a:ext cx="1242288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100"/>
              <a:t>Addr+1</a:t>
            </a:r>
          </a:p>
          <a:p>
            <a:pPr algn="ctr"/>
            <a:r>
              <a:rPr lang="en-US" sz="1100"/>
              <a:t>Inst address A8=1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61BC998-23CC-0D23-8CC4-AC54EE4DE131}"/>
              </a:ext>
            </a:extLst>
          </p:cNvPr>
          <p:cNvSpPr/>
          <p:nvPr/>
        </p:nvSpPr>
        <p:spPr>
          <a:xfrm>
            <a:off x="2410691" y="2673927"/>
            <a:ext cx="1242288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/>
              <a:t>Program Counter</a:t>
            </a:r>
          </a:p>
          <a:p>
            <a:pPr algn="ctr"/>
            <a:r>
              <a:rPr lang="en-US" sz="1200"/>
              <a:t> Low </a:t>
            </a:r>
            <a:r>
              <a:rPr lang="en-US" sz="1200" err="1"/>
              <a:t>addr</a:t>
            </a:r>
            <a:endParaRPr lang="en-US" sz="12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71336A7-4DB8-8C79-D11E-DD05601824B7}"/>
              </a:ext>
            </a:extLst>
          </p:cNvPr>
          <p:cNvSpPr/>
          <p:nvPr/>
        </p:nvSpPr>
        <p:spPr>
          <a:xfrm>
            <a:off x="3723253" y="2673927"/>
            <a:ext cx="1278232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/>
              <a:t>Program Counter</a:t>
            </a:r>
          </a:p>
          <a:p>
            <a:pPr algn="ctr"/>
            <a:r>
              <a:rPr lang="en-US" sz="1200"/>
              <a:t> High </a:t>
            </a:r>
            <a:r>
              <a:rPr lang="en-US" sz="1200" err="1"/>
              <a:t>addr</a:t>
            </a:r>
            <a:endParaRPr lang="en-US" sz="12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25CD1C7-C684-55DD-2DE4-5E278586DF43}"/>
              </a:ext>
            </a:extLst>
          </p:cNvPr>
          <p:cNvSpPr/>
          <p:nvPr/>
        </p:nvSpPr>
        <p:spPr>
          <a:xfrm>
            <a:off x="2812474" y="3389747"/>
            <a:ext cx="858975" cy="457200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100" err="1"/>
              <a:t>Ld</a:t>
            </a:r>
            <a:r>
              <a:rPr lang="en-US" sz="1100"/>
              <a:t> Low Instruction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6AD23D4-BA88-7D88-F7E7-2AD6ED9EBF9D}"/>
              </a:ext>
            </a:extLst>
          </p:cNvPr>
          <p:cNvSpPr/>
          <p:nvPr/>
        </p:nvSpPr>
        <p:spPr>
          <a:xfrm>
            <a:off x="563419" y="1357745"/>
            <a:ext cx="2928644" cy="4572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0000"/>
                  <a:lumOff val="40000"/>
                </a:schemeClr>
              </a:gs>
              <a:gs pos="50000">
                <a:schemeClr val="accent5">
                  <a:lumMod val="40000"/>
                  <a:lumOff val="60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108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/>
              <a:t>Last Instruction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5AD652B-7023-8486-8059-57D8D74B3444}"/>
              </a:ext>
            </a:extLst>
          </p:cNvPr>
          <p:cNvSpPr/>
          <p:nvPr/>
        </p:nvSpPr>
        <p:spPr>
          <a:xfrm>
            <a:off x="3652980" y="1357745"/>
            <a:ext cx="4179457" cy="4572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0000"/>
                  <a:lumOff val="40000"/>
                </a:schemeClr>
              </a:gs>
              <a:gs pos="50000">
                <a:schemeClr val="accent5">
                  <a:lumMod val="40000"/>
                  <a:lumOff val="60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/>
              <a:t>Next Instruction </a:t>
            </a:r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644E7AD4-CEAD-6E66-84B3-E9039FF663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9272005"/>
              </p:ext>
            </p:extLst>
          </p:nvPr>
        </p:nvGraphicFramePr>
        <p:xfrm>
          <a:off x="1526772" y="4103823"/>
          <a:ext cx="5418976" cy="3217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7372">
                  <a:extLst>
                    <a:ext uri="{9D8B030D-6E8A-4147-A177-3AD203B41FA5}">
                      <a16:colId xmlns:a16="http://schemas.microsoft.com/office/drawing/2014/main" val="2293892065"/>
                    </a:ext>
                  </a:extLst>
                </a:gridCol>
                <a:gridCol w="677372">
                  <a:extLst>
                    <a:ext uri="{9D8B030D-6E8A-4147-A177-3AD203B41FA5}">
                      <a16:colId xmlns:a16="http://schemas.microsoft.com/office/drawing/2014/main" val="3360082007"/>
                    </a:ext>
                  </a:extLst>
                </a:gridCol>
                <a:gridCol w="677372">
                  <a:extLst>
                    <a:ext uri="{9D8B030D-6E8A-4147-A177-3AD203B41FA5}">
                      <a16:colId xmlns:a16="http://schemas.microsoft.com/office/drawing/2014/main" val="2346256830"/>
                    </a:ext>
                  </a:extLst>
                </a:gridCol>
                <a:gridCol w="677372">
                  <a:extLst>
                    <a:ext uri="{9D8B030D-6E8A-4147-A177-3AD203B41FA5}">
                      <a16:colId xmlns:a16="http://schemas.microsoft.com/office/drawing/2014/main" val="1175054663"/>
                    </a:ext>
                  </a:extLst>
                </a:gridCol>
                <a:gridCol w="677372">
                  <a:extLst>
                    <a:ext uri="{9D8B030D-6E8A-4147-A177-3AD203B41FA5}">
                      <a16:colId xmlns:a16="http://schemas.microsoft.com/office/drawing/2014/main" val="4176921816"/>
                    </a:ext>
                  </a:extLst>
                </a:gridCol>
                <a:gridCol w="677372">
                  <a:extLst>
                    <a:ext uri="{9D8B030D-6E8A-4147-A177-3AD203B41FA5}">
                      <a16:colId xmlns:a16="http://schemas.microsoft.com/office/drawing/2014/main" val="232410183"/>
                    </a:ext>
                  </a:extLst>
                </a:gridCol>
                <a:gridCol w="677372">
                  <a:extLst>
                    <a:ext uri="{9D8B030D-6E8A-4147-A177-3AD203B41FA5}">
                      <a16:colId xmlns:a16="http://schemas.microsoft.com/office/drawing/2014/main" val="3083136749"/>
                    </a:ext>
                  </a:extLst>
                </a:gridCol>
                <a:gridCol w="677372">
                  <a:extLst>
                    <a:ext uri="{9D8B030D-6E8A-4147-A177-3AD203B41FA5}">
                      <a16:colId xmlns:a16="http://schemas.microsoft.com/office/drawing/2014/main" val="3598688220"/>
                    </a:ext>
                  </a:extLst>
                </a:gridCol>
              </a:tblGrid>
              <a:tr h="321787"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924390"/>
                  </a:ext>
                </a:extLst>
              </a:tr>
            </a:tbl>
          </a:graphicData>
        </a:graphic>
      </p:graphicFrame>
      <p:sp>
        <p:nvSpPr>
          <p:cNvPr id="29" name="TextBox 28">
            <a:extLst>
              <a:ext uri="{FF2B5EF4-FFF2-40B4-BE49-F238E27FC236}">
                <a16:creationId xmlns:a16="http://schemas.microsoft.com/office/drawing/2014/main" id="{69CC3696-F447-BE99-4640-832A2D2E3641}"/>
              </a:ext>
            </a:extLst>
          </p:cNvPr>
          <p:cNvSpPr txBox="1"/>
          <p:nvPr/>
        </p:nvSpPr>
        <p:spPr>
          <a:xfrm>
            <a:off x="536125" y="2060914"/>
            <a:ext cx="12557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/>
              <a:t>Control signals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0894DC9-7388-E373-9C07-9F73E5A3D9C0}"/>
              </a:ext>
            </a:extLst>
          </p:cNvPr>
          <p:cNvSpPr txBox="1"/>
          <p:nvPr/>
        </p:nvSpPr>
        <p:spPr>
          <a:xfrm>
            <a:off x="877562" y="4021616"/>
            <a:ext cx="5741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/>
              <a:t>Clock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A12CB72-F0E5-B7BF-A268-1B88F8F7657C}"/>
              </a:ext>
            </a:extLst>
          </p:cNvPr>
          <p:cNvSpPr/>
          <p:nvPr/>
        </p:nvSpPr>
        <p:spPr>
          <a:xfrm>
            <a:off x="2433316" y="3401065"/>
            <a:ext cx="1242288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Next Instruction Low byte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756AA2D-6CD8-5766-2511-65D36733B432}"/>
              </a:ext>
            </a:extLst>
          </p:cNvPr>
          <p:cNvSpPr/>
          <p:nvPr/>
        </p:nvSpPr>
        <p:spPr>
          <a:xfrm>
            <a:off x="3922676" y="3389747"/>
            <a:ext cx="1117595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Next Instruction High byte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AB83F3C-A2F0-12C2-E03F-BCF215C51578}"/>
              </a:ext>
            </a:extLst>
          </p:cNvPr>
          <p:cNvSpPr/>
          <p:nvPr/>
        </p:nvSpPr>
        <p:spPr>
          <a:xfrm>
            <a:off x="4165614" y="3853510"/>
            <a:ext cx="1096015" cy="2893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900" err="1"/>
              <a:t>Ld</a:t>
            </a:r>
            <a:r>
              <a:rPr lang="en-US" sz="900"/>
              <a:t> High Instruction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E0A0403-47E7-78D6-72EF-BDCA72400640}"/>
              </a:ext>
            </a:extLst>
          </p:cNvPr>
          <p:cNvSpPr/>
          <p:nvPr/>
        </p:nvSpPr>
        <p:spPr>
          <a:xfrm>
            <a:off x="3477806" y="3793440"/>
            <a:ext cx="880423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900" err="1"/>
              <a:t>Ld</a:t>
            </a:r>
            <a:r>
              <a:rPr lang="en-US" sz="900"/>
              <a:t> Instruction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A675AE8-8372-852B-C847-FD31A9866988}"/>
              </a:ext>
            </a:extLst>
          </p:cNvPr>
          <p:cNvCxnSpPr>
            <a:cxnSpLocks/>
          </p:cNvCxnSpPr>
          <p:nvPr/>
        </p:nvCxnSpPr>
        <p:spPr>
          <a:xfrm flipV="1">
            <a:off x="4225567" y="3676073"/>
            <a:ext cx="0" cy="430627"/>
          </a:xfrm>
          <a:prstGeom prst="straightConnector1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D07D479-5A20-7EAA-1D90-045342BD047A}"/>
              </a:ext>
            </a:extLst>
          </p:cNvPr>
          <p:cNvCxnSpPr>
            <a:cxnSpLocks/>
          </p:cNvCxnSpPr>
          <p:nvPr/>
        </p:nvCxnSpPr>
        <p:spPr>
          <a:xfrm flipV="1">
            <a:off x="3554483" y="3676074"/>
            <a:ext cx="0" cy="427751"/>
          </a:xfrm>
          <a:prstGeom prst="straightConnector1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Speech Bubble: Rectangle with Corners Rounded 40">
            <a:extLst>
              <a:ext uri="{FF2B5EF4-FFF2-40B4-BE49-F238E27FC236}">
                <a16:creationId xmlns:a16="http://schemas.microsoft.com/office/drawing/2014/main" id="{FC1A7C13-D082-40DA-51FD-F425CFC39747}"/>
              </a:ext>
            </a:extLst>
          </p:cNvPr>
          <p:cNvSpPr/>
          <p:nvPr/>
        </p:nvSpPr>
        <p:spPr>
          <a:xfrm>
            <a:off x="314961" y="5892802"/>
            <a:ext cx="3711171" cy="803564"/>
          </a:xfrm>
          <a:prstGeom prst="wedgeRoundRectCallout">
            <a:avLst>
              <a:gd name="adj1" fmla="val 18988"/>
              <a:gd name="adj2" fmla="val -154331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Last clock of an instruction includes the </a:t>
            </a:r>
            <a:r>
              <a:rPr lang="en-US" sz="1200" err="1"/>
              <a:t>PC_Advance</a:t>
            </a:r>
            <a:r>
              <a:rPr lang="en-US" sz="1200"/>
              <a:t>.</a:t>
            </a:r>
          </a:p>
          <a:p>
            <a:r>
              <a:rPr lang="en-US" sz="1200"/>
              <a:t>In that clock, </a:t>
            </a:r>
            <a:r>
              <a:rPr lang="en-US" sz="1200" u="sng"/>
              <a:t>the Address and Data buses are used by the Program Counter.</a:t>
            </a:r>
            <a:r>
              <a:rPr lang="en-US" sz="1200"/>
              <a:t> No other signal using the address or data buses is allowed. </a:t>
            </a:r>
          </a:p>
        </p:txBody>
      </p:sp>
      <p:sp>
        <p:nvSpPr>
          <p:cNvPr id="42" name="Right Brace 41">
            <a:extLst>
              <a:ext uri="{FF2B5EF4-FFF2-40B4-BE49-F238E27FC236}">
                <a16:creationId xmlns:a16="http://schemas.microsoft.com/office/drawing/2014/main" id="{95286C17-A125-0485-6966-59FDF13C74AA}"/>
              </a:ext>
            </a:extLst>
          </p:cNvPr>
          <p:cNvSpPr/>
          <p:nvPr/>
        </p:nvSpPr>
        <p:spPr>
          <a:xfrm rot="5400000">
            <a:off x="2667001" y="4025570"/>
            <a:ext cx="387927" cy="138083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ight Brace 42">
            <a:extLst>
              <a:ext uri="{FF2B5EF4-FFF2-40B4-BE49-F238E27FC236}">
                <a16:creationId xmlns:a16="http://schemas.microsoft.com/office/drawing/2014/main" id="{C1BE7CB3-42C0-6133-73C8-8DB0F12A1DB9}"/>
              </a:ext>
            </a:extLst>
          </p:cNvPr>
          <p:cNvSpPr/>
          <p:nvPr/>
        </p:nvSpPr>
        <p:spPr>
          <a:xfrm rot="5400000">
            <a:off x="4047831" y="4034806"/>
            <a:ext cx="387927" cy="138083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Speech Bubble: Rectangle with Corners Rounded 44">
            <a:extLst>
              <a:ext uri="{FF2B5EF4-FFF2-40B4-BE49-F238E27FC236}">
                <a16:creationId xmlns:a16="http://schemas.microsoft.com/office/drawing/2014/main" id="{8FA1EF60-9748-0FD7-F51A-7BAAF196F785}"/>
              </a:ext>
            </a:extLst>
          </p:cNvPr>
          <p:cNvSpPr/>
          <p:nvPr/>
        </p:nvSpPr>
        <p:spPr>
          <a:xfrm>
            <a:off x="4454700" y="5551058"/>
            <a:ext cx="3711171" cy="1154545"/>
          </a:xfrm>
          <a:prstGeom prst="wedgeRoundRectCallout">
            <a:avLst>
              <a:gd name="adj1" fmla="val -52689"/>
              <a:gd name="adj2" fmla="val -88731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First clock of the next instruction, buses are used to load the high byte of the instruction. To avoid transmission </a:t>
            </a:r>
            <a:r>
              <a:rPr lang="en-US" sz="1200" u="sng"/>
              <a:t>of the first micro instruction on the  buses, the micro instruction address bit A8 is set</a:t>
            </a:r>
            <a:r>
              <a:rPr lang="en-US" sz="1200"/>
              <a:t>, and all control signals are set to 0, avoiding any transmission on the busses</a:t>
            </a:r>
          </a:p>
        </p:txBody>
      </p:sp>
      <p:sp>
        <p:nvSpPr>
          <p:cNvPr id="46" name="Right Brace 45">
            <a:extLst>
              <a:ext uri="{FF2B5EF4-FFF2-40B4-BE49-F238E27FC236}">
                <a16:creationId xmlns:a16="http://schemas.microsoft.com/office/drawing/2014/main" id="{3001635D-D314-87DE-B3C5-AA0D532A8C49}"/>
              </a:ext>
            </a:extLst>
          </p:cNvPr>
          <p:cNvSpPr/>
          <p:nvPr/>
        </p:nvSpPr>
        <p:spPr>
          <a:xfrm rot="5400000">
            <a:off x="5405581" y="4079686"/>
            <a:ext cx="387927" cy="131619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Speech Bubble: Rectangle with Corners Rounded 46">
            <a:extLst>
              <a:ext uri="{FF2B5EF4-FFF2-40B4-BE49-F238E27FC236}">
                <a16:creationId xmlns:a16="http://schemas.microsoft.com/office/drawing/2014/main" id="{B2646747-15D8-B440-0730-D4B62A77EF09}"/>
              </a:ext>
            </a:extLst>
          </p:cNvPr>
          <p:cNvSpPr/>
          <p:nvPr/>
        </p:nvSpPr>
        <p:spPr>
          <a:xfrm>
            <a:off x="8663713" y="5190841"/>
            <a:ext cx="1551704" cy="474289"/>
          </a:xfrm>
          <a:prstGeom prst="wedgeRoundRectCallout">
            <a:avLst>
              <a:gd name="adj1" fmla="val -247332"/>
              <a:gd name="adj2" fmla="val -92626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Micro Instruction 0 controls the buses 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2BD99DBC-BC54-218F-542F-1221E13E6FC8}"/>
              </a:ext>
            </a:extLst>
          </p:cNvPr>
          <p:cNvSpPr/>
          <p:nvPr/>
        </p:nvSpPr>
        <p:spPr>
          <a:xfrm>
            <a:off x="5035815" y="1932045"/>
            <a:ext cx="1307751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100"/>
              <a:t>Micro </a:t>
            </a:r>
          </a:p>
          <a:p>
            <a:pPr algn="ctr"/>
            <a:r>
              <a:rPr lang="en-US" sz="1100"/>
              <a:t>instruction 0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641B23C-EA08-BEA0-7CEE-47793465CE62}"/>
              </a:ext>
            </a:extLst>
          </p:cNvPr>
          <p:cNvGrpSpPr/>
          <p:nvPr/>
        </p:nvGrpSpPr>
        <p:grpSpPr>
          <a:xfrm>
            <a:off x="2198255" y="1978068"/>
            <a:ext cx="4059384" cy="2103120"/>
            <a:chOff x="2198255" y="1978068"/>
            <a:chExt cx="4059384" cy="2103120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834747D3-8284-C7A7-2270-02A428DD4A6D}"/>
                </a:ext>
              </a:extLst>
            </p:cNvPr>
            <p:cNvCxnSpPr>
              <a:cxnSpLocks/>
            </p:cNvCxnSpPr>
            <p:nvPr/>
          </p:nvCxnSpPr>
          <p:spPr>
            <a:xfrm>
              <a:off x="2198255" y="1978068"/>
              <a:ext cx="0" cy="210312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8BD0049-78CF-072B-8E9D-B589CB8A52A3}"/>
                </a:ext>
              </a:extLst>
            </p:cNvPr>
            <p:cNvCxnSpPr>
              <a:cxnSpLocks/>
            </p:cNvCxnSpPr>
            <p:nvPr/>
          </p:nvCxnSpPr>
          <p:spPr>
            <a:xfrm>
              <a:off x="3551379" y="1978068"/>
              <a:ext cx="0" cy="210312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B846614D-D733-88B2-00F3-6BDC09030D89}"/>
                </a:ext>
              </a:extLst>
            </p:cNvPr>
            <p:cNvCxnSpPr>
              <a:cxnSpLocks/>
            </p:cNvCxnSpPr>
            <p:nvPr/>
          </p:nvCxnSpPr>
          <p:spPr>
            <a:xfrm>
              <a:off x="4909124" y="1978068"/>
              <a:ext cx="0" cy="210312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208FD369-ACB6-D4A8-17DD-8646262D3DE3}"/>
                </a:ext>
              </a:extLst>
            </p:cNvPr>
            <p:cNvCxnSpPr>
              <a:cxnSpLocks/>
            </p:cNvCxnSpPr>
            <p:nvPr/>
          </p:nvCxnSpPr>
          <p:spPr>
            <a:xfrm>
              <a:off x="6257639" y="1978068"/>
              <a:ext cx="0" cy="210312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49" name="Rectangle 48">
            <a:extLst>
              <a:ext uri="{FF2B5EF4-FFF2-40B4-BE49-F238E27FC236}">
                <a16:creationId xmlns:a16="http://schemas.microsoft.com/office/drawing/2014/main" id="{6D84F308-2E75-4B99-D6E0-2AB1EB39C292}"/>
              </a:ext>
            </a:extLst>
          </p:cNvPr>
          <p:cNvSpPr/>
          <p:nvPr/>
        </p:nvSpPr>
        <p:spPr>
          <a:xfrm>
            <a:off x="6413838" y="1932045"/>
            <a:ext cx="1307751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100"/>
              <a:t>Micro </a:t>
            </a:r>
          </a:p>
          <a:p>
            <a:pPr algn="ctr"/>
            <a:r>
              <a:rPr lang="en-US" sz="1100"/>
              <a:t>instruction 1</a:t>
            </a:r>
          </a:p>
        </p:txBody>
      </p:sp>
    </p:spTree>
    <p:extLst>
      <p:ext uri="{BB962C8B-B14F-4D97-AF65-F5344CB8AC3E}">
        <p14:creationId xmlns:p14="http://schemas.microsoft.com/office/powerpoint/2010/main" val="4360598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52F8D0-24E5-03EC-4AD3-5C994B87E72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PC Advance - Logic Analyzer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1E275E8-4E81-F225-7F1B-2552C932A1E0}"/>
              </a:ext>
            </a:extLst>
          </p:cNvPr>
          <p:cNvGrpSpPr/>
          <p:nvPr/>
        </p:nvGrpSpPr>
        <p:grpSpPr>
          <a:xfrm>
            <a:off x="176212" y="125033"/>
            <a:ext cx="10701505" cy="6607934"/>
            <a:chOff x="176212" y="125033"/>
            <a:chExt cx="10701505" cy="6607934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2C7C4701-DCC8-5415-B489-C9F876E04D21}"/>
                </a:ext>
              </a:extLst>
            </p:cNvPr>
            <p:cNvGrpSpPr/>
            <p:nvPr/>
          </p:nvGrpSpPr>
          <p:grpSpPr>
            <a:xfrm>
              <a:off x="176212" y="125033"/>
              <a:ext cx="10701505" cy="6607934"/>
              <a:chOff x="176212" y="125033"/>
              <a:chExt cx="10701505" cy="6607934"/>
            </a:xfrm>
          </p:grpSpPr>
          <p:pic>
            <p:nvPicPr>
              <p:cNvPr id="4" name="Picture 3" descr="A screenshot of a computer&#10;&#10;Description automatically generated">
                <a:extLst>
                  <a:ext uri="{FF2B5EF4-FFF2-40B4-BE49-F238E27FC236}">
                    <a16:creationId xmlns:a16="http://schemas.microsoft.com/office/drawing/2014/main" id="{C9B6E755-EE18-7CF9-7724-44E1A1099B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6212" y="125033"/>
                <a:ext cx="10701505" cy="6607934"/>
              </a:xfrm>
              <a:prstGeom prst="rect">
                <a:avLst/>
              </a:prstGeom>
            </p:spPr>
          </p:pic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4EF2DF0E-BE8C-34FD-940B-B912E71560F3}"/>
                  </a:ext>
                </a:extLst>
              </p:cNvPr>
              <p:cNvSpPr/>
              <p:nvPr/>
            </p:nvSpPr>
            <p:spPr>
              <a:xfrm>
                <a:off x="2948853" y="1298632"/>
                <a:ext cx="1242288" cy="4572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CECECE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/>
                  <a:t>PC Advance</a:t>
                </a:r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1687C041-73B3-9204-C55D-DFC55454B35E}"/>
                  </a:ext>
                </a:extLst>
              </p:cNvPr>
              <p:cNvSpPr/>
              <p:nvPr/>
            </p:nvSpPr>
            <p:spPr>
              <a:xfrm>
                <a:off x="2948853" y="3703695"/>
                <a:ext cx="2523260" cy="4572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CECECE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/>
                  <a:t>Address Bus controlled by Prog Count</a:t>
                </a:r>
              </a:p>
            </p:txBody>
          </p:sp>
        </p:grp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3CE42FB-A42B-5F0B-0C2E-1B0FE963B3DA}"/>
                </a:ext>
              </a:extLst>
            </p:cNvPr>
            <p:cNvSpPr/>
            <p:nvPr/>
          </p:nvSpPr>
          <p:spPr>
            <a:xfrm>
              <a:off x="4229825" y="2080447"/>
              <a:ext cx="1242288" cy="4572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CECECE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err="1"/>
                <a:t>Ld</a:t>
              </a:r>
              <a:r>
                <a:rPr lang="en-US" sz="1100"/>
                <a:t> Low (rising)</a:t>
              </a:r>
            </a:p>
            <a:p>
              <a:pPr algn="ctr"/>
              <a:r>
                <a:rPr lang="en-US" sz="1100"/>
                <a:t>INC, Quiesce 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0AE527C-B5D5-C6CE-A42F-FF90D0D43654}"/>
                </a:ext>
              </a:extLst>
            </p:cNvPr>
            <p:cNvSpPr/>
            <p:nvPr/>
          </p:nvSpPr>
          <p:spPr>
            <a:xfrm>
              <a:off x="4850969" y="2892071"/>
              <a:ext cx="621144" cy="4572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CECECE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err="1"/>
                <a:t>Ld</a:t>
              </a:r>
              <a:r>
                <a:rPr lang="en-US" sz="1100"/>
                <a:t> High</a:t>
              </a:r>
            </a:p>
            <a:p>
              <a:pPr algn="ctr"/>
              <a:r>
                <a:rPr lang="en-US" sz="1100"/>
                <a:t>(from INC)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61B121D-D10B-D47A-3E6F-CC5B64FACA30}"/>
                </a:ext>
              </a:extLst>
            </p:cNvPr>
            <p:cNvSpPr/>
            <p:nvPr/>
          </p:nvSpPr>
          <p:spPr>
            <a:xfrm>
              <a:off x="4229825" y="4485510"/>
              <a:ext cx="1242288" cy="4572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CECECE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Reset Micro Instruction Ctr</a:t>
              </a: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E83B9FE3-D610-0939-EB1D-464E3303E534}"/>
                </a:ext>
              </a:extLst>
            </p:cNvPr>
            <p:cNvSpPr/>
            <p:nvPr/>
          </p:nvSpPr>
          <p:spPr>
            <a:xfrm>
              <a:off x="4462463" y="5218330"/>
              <a:ext cx="857250" cy="1239619"/>
            </a:xfrm>
            <a:prstGeom prst="roundRect">
              <a:avLst/>
            </a:prstGeom>
            <a:no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CTR=0</a:t>
              </a:r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0CA04B33-E790-CF1E-ACEA-9C205FA1D1F3}"/>
                </a:ext>
              </a:extLst>
            </p:cNvPr>
            <p:cNvSpPr/>
            <p:nvPr/>
          </p:nvSpPr>
          <p:spPr>
            <a:xfrm>
              <a:off x="5735638" y="5218330"/>
              <a:ext cx="857250" cy="1239619"/>
            </a:xfrm>
            <a:prstGeom prst="roundRect">
              <a:avLst/>
            </a:prstGeom>
            <a:no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CTR=0</a:t>
              </a: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EC346F9C-0955-42A9-0FD4-5C8EE22AC776}"/>
                </a:ext>
              </a:extLst>
            </p:cNvPr>
            <p:cNvSpPr/>
            <p:nvPr/>
          </p:nvSpPr>
          <p:spPr>
            <a:xfrm>
              <a:off x="7008813" y="5218330"/>
              <a:ext cx="857250" cy="1239619"/>
            </a:xfrm>
            <a:prstGeom prst="roundRect">
              <a:avLst/>
            </a:prstGeom>
            <a:no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CTR=1</a:t>
              </a: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E8C853C6-5FFE-6DBB-AD85-BBB989078E96}"/>
                </a:ext>
              </a:extLst>
            </p:cNvPr>
            <p:cNvSpPr/>
            <p:nvPr/>
          </p:nvSpPr>
          <p:spPr>
            <a:xfrm>
              <a:off x="8281987" y="5218330"/>
              <a:ext cx="857250" cy="1239619"/>
            </a:xfrm>
            <a:prstGeom prst="roundRect">
              <a:avLst/>
            </a:prstGeom>
            <a:no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CTR=2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24138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Rectangle 124">
            <a:extLst>
              <a:ext uri="{FF2B5EF4-FFF2-40B4-BE49-F238E27FC236}">
                <a16:creationId xmlns:a16="http://schemas.microsoft.com/office/drawing/2014/main" id="{C9FAB7B7-F333-736E-799F-2989434F48C6}"/>
              </a:ext>
            </a:extLst>
          </p:cNvPr>
          <p:cNvSpPr/>
          <p:nvPr/>
        </p:nvSpPr>
        <p:spPr>
          <a:xfrm>
            <a:off x="4239684" y="4145658"/>
            <a:ext cx="120793" cy="12702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3362581C-A9DA-D0B6-9F04-7985BD8589AE}"/>
              </a:ext>
            </a:extLst>
          </p:cNvPr>
          <p:cNvSpPr/>
          <p:nvPr/>
        </p:nvSpPr>
        <p:spPr>
          <a:xfrm>
            <a:off x="4274179" y="4007659"/>
            <a:ext cx="120793" cy="12702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FAD0B6-5608-2764-C2B7-A2DF02620DF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Bus Arbitration for I/O</a:t>
            </a:r>
          </a:p>
        </p:txBody>
      </p:sp>
      <p:sp>
        <p:nvSpPr>
          <p:cNvPr id="3" name="Flowchart: Alternate Process 2">
            <a:extLst>
              <a:ext uri="{FF2B5EF4-FFF2-40B4-BE49-F238E27FC236}">
                <a16:creationId xmlns:a16="http://schemas.microsoft.com/office/drawing/2014/main" id="{AF9B160E-9D76-32A4-E63B-76339AE9C884}"/>
              </a:ext>
            </a:extLst>
          </p:cNvPr>
          <p:cNvSpPr/>
          <p:nvPr/>
        </p:nvSpPr>
        <p:spPr>
          <a:xfrm>
            <a:off x="700709" y="1466020"/>
            <a:ext cx="2126974" cy="1257300"/>
          </a:xfrm>
          <a:prstGeom prst="flowChartAlternateProcess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/>
              <a:t>Normal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/>
              <a:t>CPU owns buses</a:t>
            </a:r>
          </a:p>
        </p:txBody>
      </p:sp>
      <p:sp>
        <p:nvSpPr>
          <p:cNvPr id="4" name="Flowchart: Alternate Process 3">
            <a:extLst>
              <a:ext uri="{FF2B5EF4-FFF2-40B4-BE49-F238E27FC236}">
                <a16:creationId xmlns:a16="http://schemas.microsoft.com/office/drawing/2014/main" id="{DA6104FC-BB15-A707-3531-91A8CB4426C6}"/>
              </a:ext>
            </a:extLst>
          </p:cNvPr>
          <p:cNvSpPr/>
          <p:nvPr/>
        </p:nvSpPr>
        <p:spPr>
          <a:xfrm>
            <a:off x="3945835" y="1466020"/>
            <a:ext cx="2433430" cy="1257300"/>
          </a:xfrm>
          <a:prstGeom prst="flowChartAlternateProcess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/>
              <a:t>MMIO Buses Request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/>
              <a:t>No change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/>
              <a:t>CPU owns buses till end of instruction</a:t>
            </a:r>
          </a:p>
        </p:txBody>
      </p:sp>
      <p:sp>
        <p:nvSpPr>
          <p:cNvPr id="5" name="Flowchart: Alternate Process 4">
            <a:extLst>
              <a:ext uri="{FF2B5EF4-FFF2-40B4-BE49-F238E27FC236}">
                <a16:creationId xmlns:a16="http://schemas.microsoft.com/office/drawing/2014/main" id="{2299A093-AA40-36BB-7811-FACF4A627CE0}"/>
              </a:ext>
            </a:extLst>
          </p:cNvPr>
          <p:cNvSpPr/>
          <p:nvPr/>
        </p:nvSpPr>
        <p:spPr>
          <a:xfrm>
            <a:off x="7616690" y="1466020"/>
            <a:ext cx="3261691" cy="1257300"/>
          </a:xfrm>
          <a:prstGeom prst="flowChartAlternateProcess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dirty="0"/>
              <a:t>MMIO Buses Granted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CPU does not transmit 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Address bus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Data bus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Micro instruction controls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Microinstruction counter held in reset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0FA895-18B9-B403-7FA0-7226ABBD071B}"/>
              </a:ext>
            </a:extLst>
          </p:cNvPr>
          <p:cNvSpPr txBox="1"/>
          <p:nvPr/>
        </p:nvSpPr>
        <p:spPr>
          <a:xfrm>
            <a:off x="2749547" y="4041647"/>
            <a:ext cx="859531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r>
              <a:rPr lang="en-US" sz="1050"/>
              <a:t>Bus Request</a:t>
            </a:r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E0315F48-1E26-5F11-36A6-AF9B82F60E26}"/>
              </a:ext>
            </a:extLst>
          </p:cNvPr>
          <p:cNvCxnSpPr>
            <a:cxnSpLocks/>
            <a:stCxn id="9" idx="3"/>
            <a:endCxn id="125" idx="1"/>
          </p:cNvCxnSpPr>
          <p:nvPr/>
        </p:nvCxnSpPr>
        <p:spPr>
          <a:xfrm>
            <a:off x="3609078" y="4133087"/>
            <a:ext cx="630606" cy="76082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08319E0-68D7-D007-185D-3D2210747F3A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6379265" y="2094670"/>
            <a:ext cx="12374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A7A25FF-0F06-47EB-B7A8-1B4F23B01755}"/>
              </a:ext>
            </a:extLst>
          </p:cNvPr>
          <p:cNvCxnSpPr>
            <a:cxnSpLocks/>
            <a:stCxn id="3" idx="3"/>
            <a:endCxn id="4" idx="1"/>
          </p:cNvCxnSpPr>
          <p:nvPr/>
        </p:nvCxnSpPr>
        <p:spPr>
          <a:xfrm>
            <a:off x="2827683" y="2094670"/>
            <a:ext cx="11181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0AC92667-BA7B-8C07-312C-BE7934445F09}"/>
              </a:ext>
            </a:extLst>
          </p:cNvPr>
          <p:cNvCxnSpPr>
            <a:stCxn id="5" idx="3"/>
            <a:endCxn id="3" idx="1"/>
          </p:cNvCxnSpPr>
          <p:nvPr/>
        </p:nvCxnSpPr>
        <p:spPr>
          <a:xfrm flipH="1">
            <a:off x="700709" y="2094670"/>
            <a:ext cx="10177672" cy="12700"/>
          </a:xfrm>
          <a:prstGeom prst="bentConnector5">
            <a:avLst>
              <a:gd name="adj1" fmla="val -2246"/>
              <a:gd name="adj2" fmla="val 6750000"/>
              <a:gd name="adj3" fmla="val 10224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4FBC4C8E-C823-DB68-8568-97B2913B22AC}"/>
              </a:ext>
            </a:extLst>
          </p:cNvPr>
          <p:cNvSpPr txBox="1"/>
          <p:nvPr/>
        </p:nvSpPr>
        <p:spPr>
          <a:xfrm>
            <a:off x="2879714" y="1868830"/>
            <a:ext cx="102463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MMIO request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64EC917-16DF-9256-BD3E-9FEE5255476D}"/>
              </a:ext>
            </a:extLst>
          </p:cNvPr>
          <p:cNvSpPr txBox="1"/>
          <p:nvPr/>
        </p:nvSpPr>
        <p:spPr>
          <a:xfrm>
            <a:off x="6432207" y="1835721"/>
            <a:ext cx="116730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/>
              <a:t>End of </a:t>
            </a:r>
          </a:p>
          <a:p>
            <a:pPr algn="ctr"/>
            <a:r>
              <a:rPr lang="en-US" sz="1100"/>
              <a:t>Micro instruction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04B109F-F8A2-5957-FF33-181CA1A07684}"/>
              </a:ext>
            </a:extLst>
          </p:cNvPr>
          <p:cNvSpPr txBox="1"/>
          <p:nvPr/>
        </p:nvSpPr>
        <p:spPr>
          <a:xfrm>
            <a:off x="4803382" y="2901770"/>
            <a:ext cx="86433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Bus Release</a:t>
            </a:r>
          </a:p>
        </p:txBody>
      </p:sp>
      <p:sp>
        <p:nvSpPr>
          <p:cNvPr id="39" name="TextBox 38">
            <a:hlinkClick r:id="rId2" action="ppaction://hlinksldjump"/>
            <a:extLst>
              <a:ext uri="{FF2B5EF4-FFF2-40B4-BE49-F238E27FC236}">
                <a16:creationId xmlns:a16="http://schemas.microsoft.com/office/drawing/2014/main" id="{62B7735F-5DA0-266E-FF3B-6D8E9892D501}"/>
              </a:ext>
            </a:extLst>
          </p:cNvPr>
          <p:cNvSpPr txBox="1"/>
          <p:nvPr/>
        </p:nvSpPr>
        <p:spPr>
          <a:xfrm>
            <a:off x="9018843" y="4594480"/>
            <a:ext cx="1029449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r>
              <a:rPr lang="en-US" sz="1050"/>
              <a:t>Extend Quiesce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0F9730E-F8A0-2D72-A22A-AC82CC59EB16}"/>
              </a:ext>
            </a:extLst>
          </p:cNvPr>
          <p:cNvSpPr txBox="1"/>
          <p:nvPr/>
        </p:nvSpPr>
        <p:spPr>
          <a:xfrm>
            <a:off x="6686962" y="6064704"/>
            <a:ext cx="933269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r>
              <a:rPr lang="en-US" sz="1050"/>
              <a:t># Bus Release</a:t>
            </a:r>
          </a:p>
        </p:txBody>
      </p: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00908E1F-1239-0EBC-20EA-5D9A4CFE57BD}"/>
              </a:ext>
            </a:extLst>
          </p:cNvPr>
          <p:cNvCxnSpPr>
            <a:cxnSpLocks/>
            <a:stCxn id="75" idx="3"/>
            <a:endCxn id="49" idx="1"/>
          </p:cNvCxnSpPr>
          <p:nvPr/>
        </p:nvCxnSpPr>
        <p:spPr>
          <a:xfrm flipH="1" flipV="1">
            <a:off x="4274179" y="4071170"/>
            <a:ext cx="2802631" cy="48899"/>
          </a:xfrm>
          <a:prstGeom prst="bentConnector5">
            <a:avLst>
              <a:gd name="adj1" fmla="val -8157"/>
              <a:gd name="adj2" fmla="val 1642528"/>
              <a:gd name="adj3" fmla="val 108157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hlinkClick r:id="rId3" action="ppaction://hlinksldjump"/>
            <a:extLst>
              <a:ext uri="{FF2B5EF4-FFF2-40B4-BE49-F238E27FC236}">
                <a16:creationId xmlns:a16="http://schemas.microsoft.com/office/drawing/2014/main" id="{874D7163-FD97-088D-2DFD-F92FB5E0650F}"/>
              </a:ext>
            </a:extLst>
          </p:cNvPr>
          <p:cNvSpPr txBox="1"/>
          <p:nvPr/>
        </p:nvSpPr>
        <p:spPr>
          <a:xfrm>
            <a:off x="9020559" y="5017642"/>
            <a:ext cx="723275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r>
              <a:rPr lang="en-US" sz="1050"/>
              <a:t>Bus Grant</a:t>
            </a:r>
          </a:p>
        </p:txBody>
      </p:sp>
      <p:sp>
        <p:nvSpPr>
          <p:cNvPr id="65" name="TextBox 64">
            <a:hlinkClick r:id="rId2" action="ppaction://hlinksldjump"/>
            <a:extLst>
              <a:ext uri="{FF2B5EF4-FFF2-40B4-BE49-F238E27FC236}">
                <a16:creationId xmlns:a16="http://schemas.microsoft.com/office/drawing/2014/main" id="{5DBF0672-0AD4-1770-7B7A-FEAB21FB53E6}"/>
              </a:ext>
            </a:extLst>
          </p:cNvPr>
          <p:cNvSpPr txBox="1"/>
          <p:nvPr/>
        </p:nvSpPr>
        <p:spPr>
          <a:xfrm>
            <a:off x="1902932" y="5336893"/>
            <a:ext cx="853797" cy="182880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r>
              <a:rPr lang="en-US" sz="1050"/>
              <a:t>Quiesce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2BFD8AF4-CC60-CFBB-AFF1-2AC7FDFA2ED6}"/>
              </a:ext>
            </a:extLst>
          </p:cNvPr>
          <p:cNvSpPr/>
          <p:nvPr/>
        </p:nvSpPr>
        <p:spPr>
          <a:xfrm>
            <a:off x="5728046" y="4909789"/>
            <a:ext cx="109628" cy="1393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C92D5C40-5057-B090-D16C-53DCAF747C19}"/>
              </a:ext>
            </a:extLst>
          </p:cNvPr>
          <p:cNvCxnSpPr>
            <a:cxnSpLocks/>
            <a:stCxn id="88" idx="3"/>
            <a:endCxn id="105" idx="1"/>
          </p:cNvCxnSpPr>
          <p:nvPr/>
        </p:nvCxnSpPr>
        <p:spPr>
          <a:xfrm flipH="1" flipV="1">
            <a:off x="4223997" y="5502752"/>
            <a:ext cx="3675774" cy="5543"/>
          </a:xfrm>
          <a:prstGeom prst="bentConnector5">
            <a:avLst>
              <a:gd name="adj1" fmla="val -6219"/>
              <a:gd name="adj2" fmla="val -23013080"/>
              <a:gd name="adj3" fmla="val 106219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AE8F968C-2EBB-242D-3F5D-6005718F18EC}"/>
              </a:ext>
            </a:extLst>
          </p:cNvPr>
          <p:cNvSpPr/>
          <p:nvPr/>
        </p:nvSpPr>
        <p:spPr>
          <a:xfrm>
            <a:off x="4226923" y="5314905"/>
            <a:ext cx="120793" cy="12702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4DF1FEEB-59F5-D247-9EF9-314D93B80B89}"/>
              </a:ext>
            </a:extLst>
          </p:cNvPr>
          <p:cNvSpPr/>
          <p:nvPr/>
        </p:nvSpPr>
        <p:spPr>
          <a:xfrm>
            <a:off x="6583889" y="4160585"/>
            <a:ext cx="103073" cy="13096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91B75D4D-229F-7F97-D69A-D201CC8DCF68}"/>
              </a:ext>
            </a:extLst>
          </p:cNvPr>
          <p:cNvSpPr/>
          <p:nvPr/>
        </p:nvSpPr>
        <p:spPr>
          <a:xfrm>
            <a:off x="6583889" y="3943933"/>
            <a:ext cx="103073" cy="13096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6A03F9B3-85E4-E55D-1B0D-C315D4329BFD}"/>
              </a:ext>
            </a:extLst>
          </p:cNvPr>
          <p:cNvSpPr/>
          <p:nvPr/>
        </p:nvSpPr>
        <p:spPr>
          <a:xfrm>
            <a:off x="6967182" y="4050407"/>
            <a:ext cx="109628" cy="1393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0B0689C-8543-66E9-9E36-79FFE7D994E0}"/>
              </a:ext>
            </a:extLst>
          </p:cNvPr>
          <p:cNvSpPr/>
          <p:nvPr/>
        </p:nvSpPr>
        <p:spPr>
          <a:xfrm>
            <a:off x="5742956" y="3601085"/>
            <a:ext cx="109628" cy="1393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5D2D7702-C96C-3A0E-0A48-0960559F328C}"/>
              </a:ext>
            </a:extLst>
          </p:cNvPr>
          <p:cNvSpPr/>
          <p:nvPr/>
        </p:nvSpPr>
        <p:spPr>
          <a:xfrm>
            <a:off x="5728046" y="5049112"/>
            <a:ext cx="109628" cy="1393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83DF147E-0691-6563-5469-663762D3DEFF}"/>
              </a:ext>
            </a:extLst>
          </p:cNvPr>
          <p:cNvSpPr txBox="1"/>
          <p:nvPr/>
        </p:nvSpPr>
        <p:spPr>
          <a:xfrm flipH="1">
            <a:off x="5932243" y="3128851"/>
            <a:ext cx="8940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/>
              <a:t>Requested</a:t>
            </a:r>
          </a:p>
        </p:txBody>
      </p:sp>
      <p:pic>
        <p:nvPicPr>
          <p:cNvPr id="72" name="Picture 71" descr="Diagram&#10;&#10;Description automatically generated with low confidence">
            <a:extLst>
              <a:ext uri="{FF2B5EF4-FFF2-40B4-BE49-F238E27FC236}">
                <a16:creationId xmlns:a16="http://schemas.microsoft.com/office/drawing/2014/main" id="{919CB0AE-AD37-2295-623C-7FA2A4F7C81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50000" t="19257" r="4045" b="-1180"/>
          <a:stretch/>
        </p:blipFill>
        <p:spPr>
          <a:xfrm>
            <a:off x="6570361" y="3937959"/>
            <a:ext cx="523477" cy="364870"/>
          </a:xfrm>
          <a:prstGeom prst="rect">
            <a:avLst/>
          </a:prstGeom>
        </p:spPr>
      </p:pic>
      <p:sp>
        <p:nvSpPr>
          <p:cNvPr id="86" name="Rectangle 85">
            <a:extLst>
              <a:ext uri="{FF2B5EF4-FFF2-40B4-BE49-F238E27FC236}">
                <a16:creationId xmlns:a16="http://schemas.microsoft.com/office/drawing/2014/main" id="{3BCAA88F-95C6-1436-D4F9-1B2585C15A09}"/>
              </a:ext>
            </a:extLst>
          </p:cNvPr>
          <p:cNvSpPr/>
          <p:nvPr/>
        </p:nvSpPr>
        <p:spPr>
          <a:xfrm>
            <a:off x="7406850" y="5548811"/>
            <a:ext cx="103073" cy="13096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4BFC1C78-1CAE-3275-E675-9C27EC2342D9}"/>
              </a:ext>
            </a:extLst>
          </p:cNvPr>
          <p:cNvSpPr/>
          <p:nvPr/>
        </p:nvSpPr>
        <p:spPr>
          <a:xfrm>
            <a:off x="7406850" y="5332159"/>
            <a:ext cx="103073" cy="13096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4FFD8768-8EC7-E340-C88D-0934B822E8D8}"/>
              </a:ext>
            </a:extLst>
          </p:cNvPr>
          <p:cNvSpPr/>
          <p:nvPr/>
        </p:nvSpPr>
        <p:spPr>
          <a:xfrm>
            <a:off x="7790143" y="5438633"/>
            <a:ext cx="109628" cy="1393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0" name="Connector: Elbow 89">
            <a:extLst>
              <a:ext uri="{FF2B5EF4-FFF2-40B4-BE49-F238E27FC236}">
                <a16:creationId xmlns:a16="http://schemas.microsoft.com/office/drawing/2014/main" id="{3D4BD053-1D17-7C72-D5A6-D42753390E98}"/>
              </a:ext>
            </a:extLst>
          </p:cNvPr>
          <p:cNvCxnSpPr>
            <a:cxnSpLocks/>
            <a:stCxn id="40" idx="3"/>
            <a:endCxn id="86" idx="1"/>
          </p:cNvCxnSpPr>
          <p:nvPr/>
        </p:nvCxnSpPr>
        <p:spPr>
          <a:xfrm flipH="1" flipV="1">
            <a:off x="7406850" y="5614293"/>
            <a:ext cx="213381" cy="541851"/>
          </a:xfrm>
          <a:prstGeom prst="bentConnector5">
            <a:avLst>
              <a:gd name="adj1" fmla="val -107132"/>
              <a:gd name="adj2" fmla="val 52395"/>
              <a:gd name="adj3" fmla="val 207132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Connector: Elbow 93">
            <a:extLst>
              <a:ext uri="{FF2B5EF4-FFF2-40B4-BE49-F238E27FC236}">
                <a16:creationId xmlns:a16="http://schemas.microsoft.com/office/drawing/2014/main" id="{4DD366FF-C115-D078-F58A-D97A9F416448}"/>
              </a:ext>
            </a:extLst>
          </p:cNvPr>
          <p:cNvCxnSpPr>
            <a:cxnSpLocks/>
            <a:stCxn id="67" idx="3"/>
            <a:endCxn id="87" idx="1"/>
          </p:cNvCxnSpPr>
          <p:nvPr/>
        </p:nvCxnSpPr>
        <p:spPr>
          <a:xfrm>
            <a:off x="5837674" y="4979451"/>
            <a:ext cx="1569176" cy="418190"/>
          </a:xfrm>
          <a:prstGeom prst="bentConnector3">
            <a:avLst>
              <a:gd name="adj1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1" name="Rectangle 100">
            <a:extLst>
              <a:ext uri="{FF2B5EF4-FFF2-40B4-BE49-F238E27FC236}">
                <a16:creationId xmlns:a16="http://schemas.microsoft.com/office/drawing/2014/main" id="{9687584D-D960-F980-61C4-DEF46DC4C243}"/>
              </a:ext>
            </a:extLst>
          </p:cNvPr>
          <p:cNvSpPr/>
          <p:nvPr/>
        </p:nvSpPr>
        <p:spPr>
          <a:xfrm>
            <a:off x="3388797" y="5183941"/>
            <a:ext cx="151430" cy="13082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91094E95-6947-2CD6-AD0F-AD9FCB71D818}"/>
              </a:ext>
            </a:extLst>
          </p:cNvPr>
          <p:cNvSpPr/>
          <p:nvPr/>
        </p:nvSpPr>
        <p:spPr>
          <a:xfrm>
            <a:off x="3337996" y="4967289"/>
            <a:ext cx="103073" cy="13096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9A60A257-A47E-E1F5-F520-AECF95D04722}"/>
              </a:ext>
            </a:extLst>
          </p:cNvPr>
          <p:cNvSpPr/>
          <p:nvPr/>
        </p:nvSpPr>
        <p:spPr>
          <a:xfrm>
            <a:off x="3721289" y="5073763"/>
            <a:ext cx="109628" cy="1393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3ECD9283-C9A9-84ED-CC97-61C6DDB86CF0}"/>
              </a:ext>
            </a:extLst>
          </p:cNvPr>
          <p:cNvSpPr/>
          <p:nvPr/>
        </p:nvSpPr>
        <p:spPr>
          <a:xfrm>
            <a:off x="4223997" y="5439241"/>
            <a:ext cx="120793" cy="12702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8" name="Connector: Elbow 107">
            <a:extLst>
              <a:ext uri="{FF2B5EF4-FFF2-40B4-BE49-F238E27FC236}">
                <a16:creationId xmlns:a16="http://schemas.microsoft.com/office/drawing/2014/main" id="{4BCC26B1-2BE2-E09A-C1E5-84814E5A3E18}"/>
              </a:ext>
            </a:extLst>
          </p:cNvPr>
          <p:cNvCxnSpPr>
            <a:cxnSpLocks/>
            <a:stCxn id="65" idx="3"/>
            <a:endCxn id="101" idx="1"/>
          </p:cNvCxnSpPr>
          <p:nvPr/>
        </p:nvCxnSpPr>
        <p:spPr>
          <a:xfrm flipV="1">
            <a:off x="2756729" y="5249356"/>
            <a:ext cx="632068" cy="178977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Connector: Elbow 113">
            <a:extLst>
              <a:ext uri="{FF2B5EF4-FFF2-40B4-BE49-F238E27FC236}">
                <a16:creationId xmlns:a16="http://schemas.microsoft.com/office/drawing/2014/main" id="{FA322588-E1A2-1FAB-1A8A-F84318CECD85}"/>
              </a:ext>
            </a:extLst>
          </p:cNvPr>
          <p:cNvCxnSpPr>
            <a:cxnSpLocks/>
            <a:stCxn id="103" idx="3"/>
            <a:endCxn id="70" idx="1"/>
          </p:cNvCxnSpPr>
          <p:nvPr/>
        </p:nvCxnSpPr>
        <p:spPr>
          <a:xfrm>
            <a:off x="3830917" y="5143425"/>
            <a:ext cx="396006" cy="234991"/>
          </a:xfrm>
          <a:prstGeom prst="bentConnector3">
            <a:avLst>
              <a:gd name="adj1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" name="Connector: Elbow 118">
            <a:extLst>
              <a:ext uri="{FF2B5EF4-FFF2-40B4-BE49-F238E27FC236}">
                <a16:creationId xmlns:a16="http://schemas.microsoft.com/office/drawing/2014/main" id="{048F4097-D76E-CE28-9548-AF8E04D9053E}"/>
              </a:ext>
            </a:extLst>
          </p:cNvPr>
          <p:cNvCxnSpPr>
            <a:cxnSpLocks/>
            <a:stCxn id="72" idx="3"/>
            <a:endCxn id="102" idx="1"/>
          </p:cNvCxnSpPr>
          <p:nvPr/>
        </p:nvCxnSpPr>
        <p:spPr>
          <a:xfrm flipH="1">
            <a:off x="3337996" y="4120394"/>
            <a:ext cx="3755842" cy="912377"/>
          </a:xfrm>
          <a:prstGeom prst="bentConnector5">
            <a:avLst>
              <a:gd name="adj1" fmla="val -5497"/>
              <a:gd name="adj2" fmla="val -88153"/>
              <a:gd name="adj3" fmla="val 141204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Connector: Elbow 126">
            <a:extLst>
              <a:ext uri="{FF2B5EF4-FFF2-40B4-BE49-F238E27FC236}">
                <a16:creationId xmlns:a16="http://schemas.microsoft.com/office/drawing/2014/main" id="{22AB0ABB-B1CC-9D27-8622-939FCAB959A2}"/>
              </a:ext>
            </a:extLst>
          </p:cNvPr>
          <p:cNvCxnSpPr>
            <a:cxnSpLocks/>
            <a:stCxn id="67" idx="3"/>
            <a:endCxn id="63" idx="1"/>
          </p:cNvCxnSpPr>
          <p:nvPr/>
        </p:nvCxnSpPr>
        <p:spPr>
          <a:xfrm>
            <a:off x="5837674" y="4979451"/>
            <a:ext cx="3182885" cy="129631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9E852EDC-CF5D-E813-AB4C-75E5EB204675}"/>
              </a:ext>
            </a:extLst>
          </p:cNvPr>
          <p:cNvGrpSpPr/>
          <p:nvPr/>
        </p:nvGrpSpPr>
        <p:grpSpPr>
          <a:xfrm>
            <a:off x="4691267" y="3480453"/>
            <a:ext cx="1327468" cy="3052855"/>
            <a:chOff x="2665051" y="1433303"/>
            <a:chExt cx="1684213" cy="3579317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ED24BBF-24FD-A199-F0CC-F7995D64A66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-1" r="431"/>
            <a:stretch/>
          </p:blipFill>
          <p:spPr>
            <a:xfrm rot="16200000">
              <a:off x="1718951" y="2382306"/>
              <a:ext cx="3576414" cy="1684213"/>
            </a:xfrm>
            <a:prstGeom prst="rect">
              <a:avLst/>
            </a:prstGeom>
            <a:ln w="28575"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80C7826-9AA5-DFA3-2443-7F4C3127ADCB}"/>
                </a:ext>
              </a:extLst>
            </p:cNvPr>
            <p:cNvSpPr txBox="1"/>
            <p:nvPr/>
          </p:nvSpPr>
          <p:spPr>
            <a:xfrm>
              <a:off x="2677033" y="1433303"/>
              <a:ext cx="582072" cy="360853"/>
            </a:xfrm>
            <a:prstGeom prst="rect">
              <a:avLst/>
            </a:prstGeom>
            <a:noFill/>
            <a:ln w="9525"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400">
                  <a:hlinkClick r:id="rId7" action="ppaction://hlinksldjump"/>
                </a:rPr>
                <a:t>175</a:t>
              </a:r>
              <a:endParaRPr lang="en-US" sz="1400"/>
            </a:p>
          </p:txBody>
        </p:sp>
      </p:grpSp>
      <p:pic>
        <p:nvPicPr>
          <p:cNvPr id="89" name="Picture 88" descr="Diagram&#10;&#10;Description automatically generated with low confidence">
            <a:extLst>
              <a:ext uri="{FF2B5EF4-FFF2-40B4-BE49-F238E27FC236}">
                <a16:creationId xmlns:a16="http://schemas.microsoft.com/office/drawing/2014/main" id="{8CC4222E-DE54-8764-8CDA-23CF6008599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50000" t="19257" r="4045" b="-1180"/>
          <a:stretch/>
        </p:blipFill>
        <p:spPr>
          <a:xfrm>
            <a:off x="7393322" y="5326185"/>
            <a:ext cx="523477" cy="364870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A82A9065-2580-424E-073F-3BE60CA2551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65790" t="23028" r="7330" b="48750"/>
          <a:stretch/>
        </p:blipFill>
        <p:spPr>
          <a:xfrm>
            <a:off x="4120480" y="5230865"/>
            <a:ext cx="559863" cy="43458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94C24FCB-1BDF-B0E9-707A-7CDF5234DB2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65790" t="23028" r="7330" b="48750"/>
          <a:stretch/>
        </p:blipFill>
        <p:spPr>
          <a:xfrm>
            <a:off x="4115040" y="3927629"/>
            <a:ext cx="559863" cy="434580"/>
          </a:xfrm>
          <a:prstGeom prst="rect">
            <a:avLst/>
          </a:prstGeom>
        </p:spPr>
      </p:pic>
      <p:pic>
        <p:nvPicPr>
          <p:cNvPr id="100" name="Picture 99" descr="Diagram&#10;&#10;Description automatically generated with low confidence">
            <a:extLst>
              <a:ext uri="{FF2B5EF4-FFF2-40B4-BE49-F238E27FC236}">
                <a16:creationId xmlns:a16="http://schemas.microsoft.com/office/drawing/2014/main" id="{97F234B8-AFB7-AE64-877A-E2EE599F07D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50000" t="19257" r="4045" b="-1180"/>
          <a:stretch/>
        </p:blipFill>
        <p:spPr>
          <a:xfrm>
            <a:off x="3324468" y="4961315"/>
            <a:ext cx="523477" cy="364870"/>
          </a:xfrm>
          <a:prstGeom prst="rect">
            <a:avLst/>
          </a:prstGeom>
        </p:spPr>
      </p:pic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3CBED98C-FDA0-A49B-2A64-927AF3141091}"/>
              </a:ext>
            </a:extLst>
          </p:cNvPr>
          <p:cNvCxnSpPr>
            <a:cxnSpLocks/>
            <a:stCxn id="47" idx="3"/>
            <a:endCxn id="74" idx="1"/>
          </p:cNvCxnSpPr>
          <p:nvPr/>
        </p:nvCxnSpPr>
        <p:spPr>
          <a:xfrm>
            <a:off x="5852584" y="3670747"/>
            <a:ext cx="731305" cy="338668"/>
          </a:xfrm>
          <a:prstGeom prst="bentConnector3">
            <a:avLst>
              <a:gd name="adj1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F13F7959-D004-6DA0-3765-60043D9C50D6}"/>
              </a:ext>
            </a:extLst>
          </p:cNvPr>
          <p:cNvCxnSpPr>
            <a:cxnSpLocks/>
            <a:stCxn id="79" idx="3"/>
            <a:endCxn id="73" idx="1"/>
          </p:cNvCxnSpPr>
          <p:nvPr/>
        </p:nvCxnSpPr>
        <p:spPr>
          <a:xfrm flipV="1">
            <a:off x="5837674" y="4226067"/>
            <a:ext cx="746215" cy="892707"/>
          </a:xfrm>
          <a:prstGeom prst="bentConnector3">
            <a:avLst>
              <a:gd name="adj1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Connector: Elbow 129">
            <a:extLst>
              <a:ext uri="{FF2B5EF4-FFF2-40B4-BE49-F238E27FC236}">
                <a16:creationId xmlns:a16="http://schemas.microsoft.com/office/drawing/2014/main" id="{6313E40D-32D4-752D-748F-999081442E4E}"/>
              </a:ext>
            </a:extLst>
          </p:cNvPr>
          <p:cNvCxnSpPr>
            <a:cxnSpLocks/>
            <a:stCxn id="67" idx="3"/>
            <a:endCxn id="39" idx="1"/>
          </p:cNvCxnSpPr>
          <p:nvPr/>
        </p:nvCxnSpPr>
        <p:spPr>
          <a:xfrm flipV="1">
            <a:off x="5837674" y="4685920"/>
            <a:ext cx="3181169" cy="293531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D6B5CAB-D9CD-3B58-CAAB-485D8B95E2B0}"/>
              </a:ext>
            </a:extLst>
          </p:cNvPr>
          <p:cNvSpPr txBox="1"/>
          <p:nvPr/>
        </p:nvSpPr>
        <p:spPr>
          <a:xfrm>
            <a:off x="3201025" y="4866264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4373F73-F428-BD28-6D19-FA6436259594}"/>
              </a:ext>
            </a:extLst>
          </p:cNvPr>
          <p:cNvSpPr txBox="1"/>
          <p:nvPr/>
        </p:nvSpPr>
        <p:spPr>
          <a:xfrm>
            <a:off x="3212146" y="5063173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DC00816-191E-7D15-77FC-3631EF499DDC}"/>
              </a:ext>
            </a:extLst>
          </p:cNvPr>
          <p:cNvSpPr txBox="1"/>
          <p:nvPr/>
        </p:nvSpPr>
        <p:spPr>
          <a:xfrm>
            <a:off x="3711220" y="4968497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6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ABA1407-C5D5-429A-394F-4FA47DA448D3}"/>
              </a:ext>
            </a:extLst>
          </p:cNvPr>
          <p:cNvSpPr txBox="1"/>
          <p:nvPr/>
        </p:nvSpPr>
        <p:spPr>
          <a:xfrm>
            <a:off x="4011967" y="3848583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E9AF1AC-429D-E7C8-52F5-C2F8A2CD87FE}"/>
              </a:ext>
            </a:extLst>
          </p:cNvPr>
          <p:cNvSpPr txBox="1"/>
          <p:nvPr/>
        </p:nvSpPr>
        <p:spPr>
          <a:xfrm>
            <a:off x="4018630" y="4044443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8EAFF01-C904-8F49-0D63-D4C9934FCD68}"/>
              </a:ext>
            </a:extLst>
          </p:cNvPr>
          <p:cNvSpPr txBox="1"/>
          <p:nvPr/>
        </p:nvSpPr>
        <p:spPr>
          <a:xfrm>
            <a:off x="4464061" y="3945141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BE1C985-080C-011B-B553-EC80914AA3FE}"/>
              </a:ext>
            </a:extLst>
          </p:cNvPr>
          <p:cNvSpPr txBox="1"/>
          <p:nvPr/>
        </p:nvSpPr>
        <p:spPr>
          <a:xfrm>
            <a:off x="4011967" y="5194728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5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1611560-068D-C089-7780-AA2E88561923}"/>
              </a:ext>
            </a:extLst>
          </p:cNvPr>
          <p:cNvSpPr txBox="1"/>
          <p:nvPr/>
        </p:nvSpPr>
        <p:spPr>
          <a:xfrm>
            <a:off x="4006632" y="5348740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4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B68170A-172F-78AE-374F-713AE0564104}"/>
              </a:ext>
            </a:extLst>
          </p:cNvPr>
          <p:cNvSpPr txBox="1"/>
          <p:nvPr/>
        </p:nvSpPr>
        <p:spPr>
          <a:xfrm>
            <a:off x="4474176" y="5259087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6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E1A82F9-6889-4A1E-8EF1-E29BE4C4A183}"/>
              </a:ext>
            </a:extLst>
          </p:cNvPr>
          <p:cNvSpPr txBox="1"/>
          <p:nvPr/>
        </p:nvSpPr>
        <p:spPr>
          <a:xfrm>
            <a:off x="6432207" y="3840513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5467415-B22A-285A-5DC9-237612821141}"/>
              </a:ext>
            </a:extLst>
          </p:cNvPr>
          <p:cNvSpPr txBox="1"/>
          <p:nvPr/>
        </p:nvSpPr>
        <p:spPr>
          <a:xfrm>
            <a:off x="6433384" y="4070067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F769E2B-F85C-4672-650E-38FA64A42E31}"/>
              </a:ext>
            </a:extLst>
          </p:cNvPr>
          <p:cNvSpPr txBox="1"/>
          <p:nvPr/>
        </p:nvSpPr>
        <p:spPr>
          <a:xfrm>
            <a:off x="6943333" y="3948084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3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4137D3A-CE01-AA18-F756-1FF0BB56D572}"/>
              </a:ext>
            </a:extLst>
          </p:cNvPr>
          <p:cNvSpPr txBox="1"/>
          <p:nvPr/>
        </p:nvSpPr>
        <p:spPr>
          <a:xfrm>
            <a:off x="7175470" y="5230865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12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9DCB34A-9B2B-BF03-E59D-949EEA62957A}"/>
              </a:ext>
            </a:extLst>
          </p:cNvPr>
          <p:cNvSpPr txBox="1"/>
          <p:nvPr/>
        </p:nvSpPr>
        <p:spPr>
          <a:xfrm>
            <a:off x="7179866" y="5441089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13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F0057A7-FDA8-6E02-319B-7DA4A483ADDB}"/>
              </a:ext>
            </a:extLst>
          </p:cNvPr>
          <p:cNvSpPr txBox="1"/>
          <p:nvPr/>
        </p:nvSpPr>
        <p:spPr>
          <a:xfrm>
            <a:off x="7772370" y="5332465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14756964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B6B63-6D44-CC4E-8BE5-8CD9CE904F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63B440-AC84-60D7-47FC-1C7BE98A0160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C70C531-2EF9-A8D0-4ADB-0DE18D615C29}"/>
              </a:ext>
            </a:extLst>
          </p:cNvPr>
          <p:cNvGrpSpPr/>
          <p:nvPr/>
        </p:nvGrpSpPr>
        <p:grpSpPr>
          <a:xfrm>
            <a:off x="0" y="-1088427"/>
            <a:ext cx="12192000" cy="7946427"/>
            <a:chOff x="0" y="-1088426"/>
            <a:chExt cx="12192000" cy="7946426"/>
          </a:xfrm>
        </p:grpSpPr>
        <p:pic>
          <p:nvPicPr>
            <p:cNvPr id="2050" name="Picture 2" descr="Bifrost [3840x2160] : r/wallpaper">
              <a:extLst>
                <a:ext uri="{FF2B5EF4-FFF2-40B4-BE49-F238E27FC236}">
                  <a16:creationId xmlns:a16="http://schemas.microsoft.com/office/drawing/2014/main" id="{7F9671C8-9F07-6877-B282-579C7C2499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 flipV="1">
              <a:off x="0" y="0"/>
              <a:ext cx="12192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C24C1AE-605E-E419-7FD5-28F2165F76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165" r="41194"/>
            <a:stretch/>
          </p:blipFill>
          <p:spPr>
            <a:xfrm rot="5400000">
              <a:off x="3250157" y="-2205682"/>
              <a:ext cx="5377251" cy="7611764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57AAEED-C8BB-20EC-B830-C45CF56D6AB5}"/>
                </a:ext>
              </a:extLst>
            </p:cNvPr>
            <p:cNvSpPr/>
            <p:nvPr/>
          </p:nvSpPr>
          <p:spPr>
            <a:xfrm>
              <a:off x="3166802" y="3994796"/>
              <a:ext cx="5858399" cy="1862048"/>
            </a:xfrm>
            <a:prstGeom prst="rect">
              <a:avLst/>
            </a:prstGeom>
            <a:noFill/>
            <a:effectLst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1500">
                  <a:ln w="19050">
                    <a:solidFill>
                      <a:srgbClr val="002060"/>
                    </a:solidFill>
                  </a:ln>
                  <a:gradFill>
                    <a:gsLst>
                      <a:gs pos="0">
                        <a:schemeClr val="accent5">
                          <a:lumMod val="50000"/>
                        </a:schemeClr>
                      </a:gs>
                      <a:gs pos="50000">
                        <a:schemeClr val="accent5"/>
                      </a:gs>
                      <a:gs pos="100000">
                        <a:schemeClr val="accent5">
                          <a:lumMod val="60000"/>
                          <a:lumOff val="40000"/>
                        </a:schemeClr>
                      </a:gs>
                    </a:gsLst>
                    <a:lin ang="5400000"/>
                  </a:gradFill>
                  <a:effectLst>
                    <a:reflection blurRad="6350" stA="30000" endPos="45500" dir="5400000" sy="-100000" algn="bl" rotWithShape="0"/>
                  </a:effectLst>
                </a:rPr>
                <a:t>ByteFrost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29862805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Rectangle 125">
            <a:extLst>
              <a:ext uri="{FF2B5EF4-FFF2-40B4-BE49-F238E27FC236}">
                <a16:creationId xmlns:a16="http://schemas.microsoft.com/office/drawing/2014/main" id="{04F23BC4-3200-249E-2373-D9BA0AC66F46}"/>
              </a:ext>
            </a:extLst>
          </p:cNvPr>
          <p:cNvSpPr/>
          <p:nvPr/>
        </p:nvSpPr>
        <p:spPr>
          <a:xfrm>
            <a:off x="1789924" y="4085404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B3E421ED-1FE6-B408-A4AB-FCFCD1ED10D1}"/>
              </a:ext>
            </a:extLst>
          </p:cNvPr>
          <p:cNvSpPr/>
          <p:nvPr/>
        </p:nvSpPr>
        <p:spPr>
          <a:xfrm>
            <a:off x="1662631" y="4085403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BB5324E6-8231-C626-D9F1-ABD6C08F0060}"/>
              </a:ext>
            </a:extLst>
          </p:cNvPr>
          <p:cNvSpPr/>
          <p:nvPr/>
        </p:nvSpPr>
        <p:spPr>
          <a:xfrm>
            <a:off x="1546919" y="4072022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CF5E461E-24D4-3093-11B6-3A0CE8E29764}"/>
              </a:ext>
            </a:extLst>
          </p:cNvPr>
          <p:cNvSpPr/>
          <p:nvPr/>
        </p:nvSpPr>
        <p:spPr>
          <a:xfrm>
            <a:off x="8933561" y="6283664"/>
            <a:ext cx="87145" cy="1828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7D2DA312-F8A5-3444-5692-CB19009FFC8F}"/>
              </a:ext>
            </a:extLst>
          </p:cNvPr>
          <p:cNvSpPr/>
          <p:nvPr/>
        </p:nvSpPr>
        <p:spPr>
          <a:xfrm>
            <a:off x="9121768" y="6342407"/>
            <a:ext cx="152400" cy="1828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AABE5C66-E680-3691-034E-C197A08644D4}"/>
              </a:ext>
            </a:extLst>
          </p:cNvPr>
          <p:cNvSpPr/>
          <p:nvPr/>
        </p:nvSpPr>
        <p:spPr>
          <a:xfrm>
            <a:off x="4255834" y="4053428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ECBDD1D4-0C3F-B5ED-CC94-ACE398B4B205}"/>
              </a:ext>
            </a:extLst>
          </p:cNvPr>
          <p:cNvSpPr/>
          <p:nvPr/>
        </p:nvSpPr>
        <p:spPr>
          <a:xfrm>
            <a:off x="4128540" y="4053428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1068FD93-9279-9B40-703C-A00C527810F0}"/>
              </a:ext>
            </a:extLst>
          </p:cNvPr>
          <p:cNvSpPr/>
          <p:nvPr/>
        </p:nvSpPr>
        <p:spPr>
          <a:xfrm>
            <a:off x="4012828" y="4040047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99E7423-C6ED-34D4-FDAD-FD62B706CDE4}"/>
              </a:ext>
            </a:extLst>
          </p:cNvPr>
          <p:cNvSpPr/>
          <p:nvPr/>
        </p:nvSpPr>
        <p:spPr>
          <a:xfrm>
            <a:off x="1235413" y="4603905"/>
            <a:ext cx="8499715" cy="1612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                                                                                 Counter A2..A0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000EE7-8806-AC6F-D889-80DEE05A54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3320" y="187532"/>
            <a:ext cx="5934152" cy="457200"/>
          </a:xfrm>
          <a:prstGeom prst="rect">
            <a:avLst/>
          </a:prstGeom>
        </p:spPr>
        <p:txBody>
          <a:bodyPr/>
          <a:lstStyle/>
          <a:p>
            <a:r>
              <a:rPr lang="en-US" sz="2800"/>
              <a:t>Micro Instructions EEPROMs (v2.0)</a:t>
            </a:r>
          </a:p>
        </p:txBody>
      </p:sp>
      <p:pic>
        <p:nvPicPr>
          <p:cNvPr id="5" name="Picture 2" descr="The Ben Eater EEPROM Programmer, 28C256 and Software Data Protection –  Bread80.com">
            <a:extLst>
              <a:ext uri="{FF2B5EF4-FFF2-40B4-BE49-F238E27FC236}">
                <a16:creationId xmlns:a16="http://schemas.microsoft.com/office/drawing/2014/main" id="{60D1814B-9E3E-7E6A-1472-617F368FE6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857996" y="2251400"/>
            <a:ext cx="1647825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D5EC1F2-C642-3325-70B6-F971035A2D8B}"/>
              </a:ext>
            </a:extLst>
          </p:cNvPr>
          <p:cNvSpPr txBox="1"/>
          <p:nvPr/>
        </p:nvSpPr>
        <p:spPr>
          <a:xfrm>
            <a:off x="2965407" y="3340243"/>
            <a:ext cx="1572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Micro Ins 8_15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6B09CBE-39C1-4B45-6CA2-C96ED138EDDF}"/>
              </a:ext>
            </a:extLst>
          </p:cNvPr>
          <p:cNvSpPr txBox="1"/>
          <p:nvPr/>
        </p:nvSpPr>
        <p:spPr>
          <a:xfrm>
            <a:off x="5477051" y="2521217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1,0,0,0,0,0,0,0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7D6A16C-9736-D0F1-F81D-09AD81930B65}"/>
              </a:ext>
            </a:extLst>
          </p:cNvPr>
          <p:cNvSpPr txBox="1"/>
          <p:nvPr/>
        </p:nvSpPr>
        <p:spPr>
          <a:xfrm>
            <a:off x="2737064" y="2521217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1,0,0,0,0,0,0,0</a:t>
            </a:r>
          </a:p>
        </p:txBody>
      </p:sp>
      <p:sp>
        <p:nvSpPr>
          <p:cNvPr id="24" name="Rectangle 23">
            <a:hlinkClick r:id="rId3" action="ppaction://hlinksldjump"/>
            <a:extLst>
              <a:ext uri="{FF2B5EF4-FFF2-40B4-BE49-F238E27FC236}">
                <a16:creationId xmlns:a16="http://schemas.microsoft.com/office/drawing/2014/main" id="{BFE20E0D-739E-C0F5-6371-E6760E62CC4B}"/>
              </a:ext>
            </a:extLst>
          </p:cNvPr>
          <p:cNvSpPr/>
          <p:nvPr/>
        </p:nvSpPr>
        <p:spPr>
          <a:xfrm>
            <a:off x="6727472" y="74641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</a:t>
            </a:r>
            <a:r>
              <a:rPr lang="en-US" sz="1200">
                <a:hlinkClick r:id="rId3" action="ppaction://hlinksldjump"/>
              </a:rPr>
              <a:t>7</a:t>
            </a:r>
            <a:r>
              <a:rPr lang="en-US" sz="1200"/>
              <a:t>: PC Advance</a:t>
            </a:r>
          </a:p>
        </p:txBody>
      </p:sp>
      <p:sp>
        <p:nvSpPr>
          <p:cNvPr id="29" name="Rectangle 28">
            <a:hlinkClick r:id="rId4" action="ppaction://hlinksldjump"/>
            <a:extLst>
              <a:ext uri="{FF2B5EF4-FFF2-40B4-BE49-F238E27FC236}">
                <a16:creationId xmlns:a16="http://schemas.microsoft.com/office/drawing/2014/main" id="{C93BEB44-10AE-5F3A-193A-EA745735AB7E}"/>
              </a:ext>
            </a:extLst>
          </p:cNvPr>
          <p:cNvSpPr/>
          <p:nvPr/>
        </p:nvSpPr>
        <p:spPr>
          <a:xfrm>
            <a:off x="6879872" y="951579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6: Out Reg H</a:t>
            </a:r>
          </a:p>
        </p:txBody>
      </p:sp>
      <p:sp>
        <p:nvSpPr>
          <p:cNvPr id="30" name="Rectangle 29">
            <a:hlinkClick r:id="rId5" action="ppaction://hlinksldjump"/>
            <a:extLst>
              <a:ext uri="{FF2B5EF4-FFF2-40B4-BE49-F238E27FC236}">
                <a16:creationId xmlns:a16="http://schemas.microsoft.com/office/drawing/2014/main" id="{326B3471-0489-59F8-4211-7EE4CC285100}"/>
              </a:ext>
            </a:extLst>
          </p:cNvPr>
          <p:cNvSpPr/>
          <p:nvPr/>
        </p:nvSpPr>
        <p:spPr>
          <a:xfrm>
            <a:off x="7032272" y="115893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5. Reg In </a:t>
            </a:r>
            <a:r>
              <a:rPr lang="en-US" sz="1200" err="1"/>
              <a:t>En</a:t>
            </a:r>
            <a:endParaRPr lang="en-US" sz="1200"/>
          </a:p>
        </p:txBody>
      </p:sp>
      <p:sp>
        <p:nvSpPr>
          <p:cNvPr id="31" name="Rectangle 30">
            <a:hlinkClick r:id="rId5" action="ppaction://hlinksldjump"/>
            <a:extLst>
              <a:ext uri="{FF2B5EF4-FFF2-40B4-BE49-F238E27FC236}">
                <a16:creationId xmlns:a16="http://schemas.microsoft.com/office/drawing/2014/main" id="{ABE9882A-FA20-EB28-6996-3A0E2864F98E}"/>
              </a:ext>
            </a:extLst>
          </p:cNvPr>
          <p:cNvSpPr/>
          <p:nvPr/>
        </p:nvSpPr>
        <p:spPr>
          <a:xfrm>
            <a:off x="7184672" y="136191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4: Reg Out </a:t>
            </a:r>
            <a:r>
              <a:rPr lang="en-US" sz="1200" err="1"/>
              <a:t>En</a:t>
            </a:r>
            <a:endParaRPr lang="en-US" sz="1200"/>
          </a:p>
        </p:txBody>
      </p:sp>
      <p:sp>
        <p:nvSpPr>
          <p:cNvPr id="32" name="Rectangle 31">
            <a:hlinkClick r:id="rId6" action="ppaction://hlinksldjump"/>
            <a:extLst>
              <a:ext uri="{FF2B5EF4-FFF2-40B4-BE49-F238E27FC236}">
                <a16:creationId xmlns:a16="http://schemas.microsoft.com/office/drawing/2014/main" id="{F6C5E14C-7B52-E6FF-E14A-38CA671BFDB1}"/>
              </a:ext>
            </a:extLst>
          </p:cNvPr>
          <p:cNvSpPr/>
          <p:nvPr/>
        </p:nvSpPr>
        <p:spPr>
          <a:xfrm>
            <a:off x="7337072" y="156707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3: Reg Out Select</a:t>
            </a:r>
          </a:p>
        </p:txBody>
      </p:sp>
      <p:sp>
        <p:nvSpPr>
          <p:cNvPr id="33" name="Rectangle 32">
            <a:hlinkClick r:id="rId5" action="ppaction://hlinksldjump"/>
            <a:extLst>
              <a:ext uri="{FF2B5EF4-FFF2-40B4-BE49-F238E27FC236}">
                <a16:creationId xmlns:a16="http://schemas.microsoft.com/office/drawing/2014/main" id="{8BE7B942-AF81-E0D5-DA6B-BFB305A7A236}"/>
              </a:ext>
            </a:extLst>
          </p:cNvPr>
          <p:cNvSpPr/>
          <p:nvPr/>
        </p:nvSpPr>
        <p:spPr>
          <a:xfrm>
            <a:off x="7489472" y="177224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2: ALU Out </a:t>
            </a:r>
            <a:r>
              <a:rPr lang="en-US" sz="1200" err="1"/>
              <a:t>En</a:t>
            </a:r>
            <a:endParaRPr lang="en-US" sz="1200"/>
          </a:p>
        </p:txBody>
      </p:sp>
      <p:sp>
        <p:nvSpPr>
          <p:cNvPr id="34" name="Rectangle 33">
            <a:hlinkClick r:id="rId7" action="ppaction://hlinksldjump"/>
            <a:extLst>
              <a:ext uri="{FF2B5EF4-FFF2-40B4-BE49-F238E27FC236}">
                <a16:creationId xmlns:a16="http://schemas.microsoft.com/office/drawing/2014/main" id="{C1C5759E-86AA-F172-1AB9-73112F7107B8}"/>
              </a:ext>
            </a:extLst>
          </p:cNvPr>
          <p:cNvSpPr/>
          <p:nvPr/>
        </p:nvSpPr>
        <p:spPr>
          <a:xfrm>
            <a:off x="7641872" y="197740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1: ALU Load A</a:t>
            </a:r>
          </a:p>
        </p:txBody>
      </p:sp>
      <p:sp>
        <p:nvSpPr>
          <p:cNvPr id="35" name="Rectangle 34">
            <a:hlinkClick r:id="rId7" action="ppaction://hlinksldjump"/>
            <a:extLst>
              <a:ext uri="{FF2B5EF4-FFF2-40B4-BE49-F238E27FC236}">
                <a16:creationId xmlns:a16="http://schemas.microsoft.com/office/drawing/2014/main" id="{4FE0BFBA-F925-5768-4DBB-D7E109382A05}"/>
              </a:ext>
            </a:extLst>
          </p:cNvPr>
          <p:cNvSpPr/>
          <p:nvPr/>
        </p:nvSpPr>
        <p:spPr>
          <a:xfrm>
            <a:off x="7763792" y="218257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0: ALU Load B</a:t>
            </a:r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ADAF8E7C-CB0B-4EEF-98AC-DF7DB067E2E7}"/>
              </a:ext>
            </a:extLst>
          </p:cNvPr>
          <p:cNvCxnSpPr>
            <a:endCxn id="24" idx="1"/>
          </p:cNvCxnSpPr>
          <p:nvPr/>
        </p:nvCxnSpPr>
        <p:spPr>
          <a:xfrm rot="5400000" flipH="1" flipV="1">
            <a:off x="5721604" y="1823125"/>
            <a:ext cx="1991141" cy="2059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CB8DA923-42B5-E836-C874-25F9C30431EC}"/>
              </a:ext>
            </a:extLst>
          </p:cNvPr>
          <p:cNvCxnSpPr>
            <a:cxnSpLocks/>
            <a:endCxn id="29" idx="1"/>
          </p:cNvCxnSpPr>
          <p:nvPr/>
        </p:nvCxnSpPr>
        <p:spPr>
          <a:xfrm rot="5400000" flipH="1" flipV="1">
            <a:off x="5959597" y="1903035"/>
            <a:ext cx="1780292" cy="6026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0" descr="Diagram&#10;&#10;Description automatically generated with low confidence">
            <a:extLst>
              <a:ext uri="{FF2B5EF4-FFF2-40B4-BE49-F238E27FC236}">
                <a16:creationId xmlns:a16="http://schemas.microsoft.com/office/drawing/2014/main" id="{4E79E656-B24F-E5FC-9C35-05B17D582F2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t="-3588" r="58979" b="29396"/>
          <a:stretch/>
        </p:blipFill>
        <p:spPr>
          <a:xfrm>
            <a:off x="9366584" y="1094510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03DB5A57-F198-0688-4B91-016C3C24510D}"/>
              </a:ext>
            </a:extLst>
          </p:cNvPr>
          <p:cNvCxnSpPr>
            <a:stCxn id="41" idx="3"/>
            <a:endCxn id="42" idx="1"/>
          </p:cNvCxnSpPr>
          <p:nvPr/>
        </p:nvCxnSpPr>
        <p:spPr>
          <a:xfrm flipV="1">
            <a:off x="9807405" y="1250373"/>
            <a:ext cx="37338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3B8D8686-F882-9E6A-8791-164B6A0E8858}"/>
              </a:ext>
            </a:extLst>
          </p:cNvPr>
          <p:cNvCxnSpPr>
            <a:stCxn id="30" idx="3"/>
            <a:endCxn id="41" idx="1"/>
          </p:cNvCxnSpPr>
          <p:nvPr/>
        </p:nvCxnSpPr>
        <p:spPr>
          <a:xfrm>
            <a:off x="8495312" y="1250373"/>
            <a:ext cx="871272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C61769A-CFED-A4AF-652D-E60B691E9AA6}"/>
              </a:ext>
            </a:extLst>
          </p:cNvPr>
          <p:cNvGrpSpPr/>
          <p:nvPr/>
        </p:nvGrpSpPr>
        <p:grpSpPr>
          <a:xfrm>
            <a:off x="10180792" y="1158931"/>
            <a:ext cx="1463040" cy="182880"/>
            <a:chOff x="9859776" y="1158931"/>
            <a:chExt cx="1463040" cy="182880"/>
          </a:xfrm>
        </p:grpSpPr>
        <p:sp>
          <p:nvSpPr>
            <p:cNvPr id="42" name="Rectangle 41">
              <a:hlinkClick r:id="rId10" action="ppaction://hlinksldjump"/>
              <a:extLst>
                <a:ext uri="{FF2B5EF4-FFF2-40B4-BE49-F238E27FC236}">
                  <a16:creationId xmlns:a16="http://schemas.microsoft.com/office/drawing/2014/main" id="{2D81C8C2-6936-4572-E081-73192F385173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µC 5. Reg In </a:t>
              </a:r>
              <a:r>
                <a:rPr lang="en-US" sz="1200" err="1"/>
                <a:t>En</a:t>
              </a:r>
              <a:endParaRPr lang="en-US" sz="1200"/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0CCF959-7F88-1F22-0151-504FBBB032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8D4B6383-9C62-613B-953A-7447C7D131E2}"/>
              </a:ext>
            </a:extLst>
          </p:cNvPr>
          <p:cNvCxnSpPr>
            <a:cxnSpLocks/>
            <a:endCxn id="30" idx="1"/>
          </p:cNvCxnSpPr>
          <p:nvPr/>
        </p:nvCxnSpPr>
        <p:spPr>
          <a:xfrm rot="5400000" flipH="1" flipV="1">
            <a:off x="6173521" y="2019679"/>
            <a:ext cx="1628060" cy="8944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Picture 53" descr="Diagram&#10;&#10;Description automatically generated with low confidence">
            <a:extLst>
              <a:ext uri="{FF2B5EF4-FFF2-40B4-BE49-F238E27FC236}">
                <a16:creationId xmlns:a16="http://schemas.microsoft.com/office/drawing/2014/main" id="{A6805435-D83E-76EB-D81D-5B339EF00CD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t="-3588" r="58979" b="29396"/>
          <a:stretch/>
        </p:blipFill>
        <p:spPr>
          <a:xfrm>
            <a:off x="9518984" y="1315006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F788790-F2E1-DF1F-C52A-2C3D39B19FFC}"/>
              </a:ext>
            </a:extLst>
          </p:cNvPr>
          <p:cNvCxnSpPr>
            <a:stCxn id="54" idx="3"/>
            <a:endCxn id="58" idx="1"/>
          </p:cNvCxnSpPr>
          <p:nvPr/>
        </p:nvCxnSpPr>
        <p:spPr>
          <a:xfrm flipV="1">
            <a:off x="9959805" y="1470869"/>
            <a:ext cx="37338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A92C6609-8402-433C-8895-02282EF12193}"/>
              </a:ext>
            </a:extLst>
          </p:cNvPr>
          <p:cNvCxnSpPr>
            <a:endCxn id="54" idx="1"/>
          </p:cNvCxnSpPr>
          <p:nvPr/>
        </p:nvCxnSpPr>
        <p:spPr>
          <a:xfrm>
            <a:off x="8647712" y="1470869"/>
            <a:ext cx="871272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Group 56">
            <a:extLst>
              <a:ext uri="{FF2B5EF4-FFF2-40B4-BE49-F238E27FC236}">
                <a16:creationId xmlns:a16="http://schemas.microsoft.com/office/drawing/2014/main" id="{B92428AF-68AF-6C31-4CDB-3C6A5DB40131}"/>
              </a:ext>
            </a:extLst>
          </p:cNvPr>
          <p:cNvGrpSpPr/>
          <p:nvPr/>
        </p:nvGrpSpPr>
        <p:grpSpPr>
          <a:xfrm>
            <a:off x="10333192" y="1379427"/>
            <a:ext cx="1463040" cy="182880"/>
            <a:chOff x="9859776" y="1158931"/>
            <a:chExt cx="1463040" cy="182880"/>
          </a:xfrm>
        </p:grpSpPr>
        <p:sp>
          <p:nvSpPr>
            <p:cNvPr id="58" name="Rectangle 57">
              <a:hlinkClick r:id="rId10" action="ppaction://hlinksldjump"/>
              <a:extLst>
                <a:ext uri="{FF2B5EF4-FFF2-40B4-BE49-F238E27FC236}">
                  <a16:creationId xmlns:a16="http://schemas.microsoft.com/office/drawing/2014/main" id="{7F1BEDE7-98AF-41D0-242D-21D55826EDB5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µC 4. Reg Out </a:t>
              </a:r>
              <a:r>
                <a:rPr lang="en-US" sz="1200" err="1"/>
                <a:t>En</a:t>
              </a:r>
              <a:endParaRPr lang="en-US" sz="1200"/>
            </a:p>
          </p:txBody>
        </p: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4B9807EA-C275-9569-032D-874D13EF15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3552F4F6-2684-9772-70B8-37CCBD5C1C3C}"/>
              </a:ext>
            </a:extLst>
          </p:cNvPr>
          <p:cNvCxnSpPr>
            <a:cxnSpLocks/>
            <a:endCxn id="31" idx="1"/>
          </p:cNvCxnSpPr>
          <p:nvPr/>
        </p:nvCxnSpPr>
        <p:spPr>
          <a:xfrm rot="5400000" flipH="1" flipV="1">
            <a:off x="6441000" y="2079639"/>
            <a:ext cx="1369960" cy="1173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2F9B3B9B-D20E-9866-9AD9-59912E1C46D2}"/>
              </a:ext>
            </a:extLst>
          </p:cNvPr>
          <p:cNvCxnSpPr>
            <a:cxnSpLocks/>
            <a:endCxn id="32" idx="1"/>
          </p:cNvCxnSpPr>
          <p:nvPr/>
        </p:nvCxnSpPr>
        <p:spPr>
          <a:xfrm rot="5400000" flipH="1" flipV="1">
            <a:off x="6673284" y="2185464"/>
            <a:ext cx="1190736" cy="13684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C3C00D33-3D95-6FE9-9084-1190FAE9B674}"/>
              </a:ext>
            </a:extLst>
          </p:cNvPr>
          <p:cNvSpPr/>
          <p:nvPr/>
        </p:nvSpPr>
        <p:spPr>
          <a:xfrm>
            <a:off x="6992555" y="4037219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B55DDF73-66EB-E297-F5E3-1A592869FF9F}"/>
              </a:ext>
            </a:extLst>
          </p:cNvPr>
          <p:cNvSpPr/>
          <p:nvPr/>
        </p:nvSpPr>
        <p:spPr>
          <a:xfrm>
            <a:off x="6865262" y="4037218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860D88F8-5FE3-F1EB-D6F3-96DDA0C03F31}"/>
              </a:ext>
            </a:extLst>
          </p:cNvPr>
          <p:cNvSpPr/>
          <p:nvPr/>
        </p:nvSpPr>
        <p:spPr>
          <a:xfrm>
            <a:off x="6749550" y="4023836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6" name="Connector: Elbow 75">
            <a:extLst>
              <a:ext uri="{FF2B5EF4-FFF2-40B4-BE49-F238E27FC236}">
                <a16:creationId xmlns:a16="http://schemas.microsoft.com/office/drawing/2014/main" id="{DEB2619C-AE50-8E67-7014-401DD17633CF}"/>
              </a:ext>
            </a:extLst>
          </p:cNvPr>
          <p:cNvCxnSpPr>
            <a:stCxn id="74" idx="2"/>
            <a:endCxn id="35" idx="1"/>
          </p:cNvCxnSpPr>
          <p:nvPr/>
        </p:nvCxnSpPr>
        <p:spPr>
          <a:xfrm rot="5400000" flipH="1" flipV="1">
            <a:off x="6361987" y="2743261"/>
            <a:ext cx="1871055" cy="932556"/>
          </a:xfrm>
          <a:prstGeom prst="bentConnector4">
            <a:avLst>
              <a:gd name="adj1" fmla="val -19497"/>
              <a:gd name="adj2" fmla="val 8358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8" name="Group 77">
            <a:extLst>
              <a:ext uri="{FF2B5EF4-FFF2-40B4-BE49-F238E27FC236}">
                <a16:creationId xmlns:a16="http://schemas.microsoft.com/office/drawing/2014/main" id="{8A10E82E-F7A8-6A58-4A09-2366E6C3E0F6}"/>
              </a:ext>
            </a:extLst>
          </p:cNvPr>
          <p:cNvGrpSpPr/>
          <p:nvPr/>
        </p:nvGrpSpPr>
        <p:grpSpPr>
          <a:xfrm>
            <a:off x="5269255" y="2796985"/>
            <a:ext cx="2295525" cy="1401859"/>
            <a:chOff x="4948238" y="2796985"/>
            <a:chExt cx="2295525" cy="1401858"/>
          </a:xfrm>
        </p:grpSpPr>
        <p:pic>
          <p:nvPicPr>
            <p:cNvPr id="1026" name="Picture 2" descr="The Ben Eater EEPROM Programmer, 28C256 and Software Data Protection –  Bread80.com">
              <a:extLst>
                <a:ext uri="{FF2B5EF4-FFF2-40B4-BE49-F238E27FC236}">
                  <a16:creationId xmlns:a16="http://schemas.microsoft.com/office/drawing/2014/main" id="{BE2A3228-2941-0EC9-3315-AD0D052812B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81" r="11645"/>
            <a:stretch/>
          </p:blipFill>
          <p:spPr bwMode="auto">
            <a:xfrm rot="16200000">
              <a:off x="5395072" y="2350151"/>
              <a:ext cx="1401858" cy="2295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59F18DF-17C5-90E3-404F-562FCD576EFB}"/>
                </a:ext>
              </a:extLst>
            </p:cNvPr>
            <p:cNvSpPr txBox="1"/>
            <p:nvPr/>
          </p:nvSpPr>
          <p:spPr>
            <a:xfrm>
              <a:off x="5295482" y="3348615"/>
              <a:ext cx="14553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Micro Ins 0_7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9FD8A57-84ED-072C-EB45-8A714369C103}"/>
              </a:ext>
            </a:extLst>
          </p:cNvPr>
          <p:cNvGrpSpPr/>
          <p:nvPr/>
        </p:nvGrpSpPr>
        <p:grpSpPr>
          <a:xfrm>
            <a:off x="719846" y="4113722"/>
            <a:ext cx="6008935" cy="999319"/>
            <a:chOff x="398830" y="4113721"/>
            <a:chExt cx="6008934" cy="999319"/>
          </a:xfrm>
        </p:grpSpPr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BB62711F-F4B8-3A80-0C82-6511AEA4BFBF}"/>
                </a:ext>
              </a:extLst>
            </p:cNvPr>
            <p:cNvSpPr/>
            <p:nvPr/>
          </p:nvSpPr>
          <p:spPr>
            <a:xfrm rot="16200000">
              <a:off x="2570840" y="4518680"/>
              <a:ext cx="822960" cy="365760"/>
            </a:xfrm>
            <a:prstGeom prst="rightArrow">
              <a:avLst/>
            </a:prstGeom>
            <a:solidFill>
              <a:schemeClr val="bg2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/>
                <a:t>  5 bit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D33299A-FDC3-FF9D-88D1-2AE2B393708F}"/>
                </a:ext>
              </a:extLst>
            </p:cNvPr>
            <p:cNvSpPr txBox="1"/>
            <p:nvPr/>
          </p:nvSpPr>
          <p:spPr>
            <a:xfrm>
              <a:off x="2301184" y="4113721"/>
              <a:ext cx="4122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0,0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C2ABD77-DC60-5DF3-7CBE-CF926516BE20}"/>
                </a:ext>
              </a:extLst>
            </p:cNvPr>
            <p:cNvSpPr txBox="1"/>
            <p:nvPr/>
          </p:nvSpPr>
          <p:spPr>
            <a:xfrm>
              <a:off x="5054216" y="4113721"/>
              <a:ext cx="4122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0,0</a:t>
              </a:r>
            </a:p>
          </p:txBody>
        </p:sp>
        <p:sp>
          <p:nvSpPr>
            <p:cNvPr id="16" name="Right Brace 15">
              <a:extLst>
                <a:ext uri="{FF2B5EF4-FFF2-40B4-BE49-F238E27FC236}">
                  <a16:creationId xmlns:a16="http://schemas.microsoft.com/office/drawing/2014/main" id="{F0C7EDF0-6EF3-0326-56FD-872B4701AC7C}"/>
                </a:ext>
              </a:extLst>
            </p:cNvPr>
            <p:cNvSpPr/>
            <p:nvPr/>
          </p:nvSpPr>
          <p:spPr>
            <a:xfrm rot="5400000">
              <a:off x="2858865" y="3896141"/>
              <a:ext cx="204184" cy="639343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ight Brace 18">
              <a:extLst>
                <a:ext uri="{FF2B5EF4-FFF2-40B4-BE49-F238E27FC236}">
                  <a16:creationId xmlns:a16="http://schemas.microsoft.com/office/drawing/2014/main" id="{57C48ECD-E5E5-3C49-4625-7D516961E0D6}"/>
                </a:ext>
              </a:extLst>
            </p:cNvPr>
            <p:cNvSpPr/>
            <p:nvPr/>
          </p:nvSpPr>
          <p:spPr>
            <a:xfrm rot="5400000">
              <a:off x="3400973" y="4032933"/>
              <a:ext cx="204184" cy="365760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Arrow: Right 17">
              <a:extLst>
                <a:ext uri="{FF2B5EF4-FFF2-40B4-BE49-F238E27FC236}">
                  <a16:creationId xmlns:a16="http://schemas.microsoft.com/office/drawing/2014/main" id="{DFCF4DF9-869F-D5D6-7E61-A71214DC6D69}"/>
                </a:ext>
              </a:extLst>
            </p:cNvPr>
            <p:cNvSpPr/>
            <p:nvPr/>
          </p:nvSpPr>
          <p:spPr>
            <a:xfrm rot="16200000">
              <a:off x="3263387" y="4335212"/>
              <a:ext cx="481971" cy="365760"/>
            </a:xfrm>
            <a:prstGeom prst="rightArrow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sz="1400"/>
                <a:t>  3 bit</a:t>
              </a:r>
            </a:p>
          </p:txBody>
        </p:sp>
        <p:sp>
          <p:nvSpPr>
            <p:cNvPr id="20" name="Right Brace 19">
              <a:extLst>
                <a:ext uri="{FF2B5EF4-FFF2-40B4-BE49-F238E27FC236}">
                  <a16:creationId xmlns:a16="http://schemas.microsoft.com/office/drawing/2014/main" id="{92268FAB-6414-2ADC-7589-9DC6ECFA61F2}"/>
                </a:ext>
              </a:extLst>
            </p:cNvPr>
            <p:cNvSpPr/>
            <p:nvPr/>
          </p:nvSpPr>
          <p:spPr>
            <a:xfrm rot="5400000">
              <a:off x="6121484" y="4032933"/>
              <a:ext cx="204184" cy="365760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BB1F5EB7-BF18-73DD-4590-C99CB01310CC}"/>
                </a:ext>
              </a:extLst>
            </p:cNvPr>
            <p:cNvSpPr/>
            <p:nvPr/>
          </p:nvSpPr>
          <p:spPr>
            <a:xfrm rot="16200000">
              <a:off x="5983898" y="4341695"/>
              <a:ext cx="481971" cy="365760"/>
            </a:xfrm>
            <a:prstGeom prst="rightArrow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sz="1400"/>
                <a:t>  3 bit</a:t>
              </a:r>
            </a:p>
          </p:txBody>
        </p:sp>
        <p:sp>
          <p:nvSpPr>
            <p:cNvPr id="23" name="Right Brace 22">
              <a:extLst>
                <a:ext uri="{FF2B5EF4-FFF2-40B4-BE49-F238E27FC236}">
                  <a16:creationId xmlns:a16="http://schemas.microsoft.com/office/drawing/2014/main" id="{749CEFA0-2898-1351-13B6-2BFA440D384E}"/>
                </a:ext>
              </a:extLst>
            </p:cNvPr>
            <p:cNvSpPr/>
            <p:nvPr/>
          </p:nvSpPr>
          <p:spPr>
            <a:xfrm rot="5400000">
              <a:off x="5620600" y="3886880"/>
              <a:ext cx="182881" cy="636563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Arrow: Right 21">
              <a:extLst>
                <a:ext uri="{FF2B5EF4-FFF2-40B4-BE49-F238E27FC236}">
                  <a16:creationId xmlns:a16="http://schemas.microsoft.com/office/drawing/2014/main" id="{B8B91DBA-E083-9D5F-3B34-F8235B659288}"/>
                </a:ext>
              </a:extLst>
            </p:cNvPr>
            <p:cNvSpPr/>
            <p:nvPr/>
          </p:nvSpPr>
          <p:spPr>
            <a:xfrm rot="16200000">
              <a:off x="5369174" y="4495981"/>
              <a:ext cx="822960" cy="365760"/>
            </a:xfrm>
            <a:prstGeom prst="rightArrow">
              <a:avLst/>
            </a:prstGeom>
            <a:solidFill>
              <a:schemeClr val="bg2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/>
                <a:t>  5 bit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33D1697-4A24-4113-771D-F5299F30D00F}"/>
                </a:ext>
              </a:extLst>
            </p:cNvPr>
            <p:cNvSpPr/>
            <p:nvPr/>
          </p:nvSpPr>
          <p:spPr>
            <a:xfrm>
              <a:off x="398830" y="4957439"/>
              <a:ext cx="5476673" cy="147948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/>
                <a:t>Opcode A7..A3</a:t>
              </a:r>
            </a:p>
          </p:txBody>
        </p:sp>
      </p:grp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F783391A-CE15-EFE8-B961-499C7BFF1462}"/>
              </a:ext>
            </a:extLst>
          </p:cNvPr>
          <p:cNvCxnSpPr>
            <a:stCxn id="66" idx="2"/>
            <a:endCxn id="33" idx="1"/>
          </p:cNvCxnSpPr>
          <p:nvPr/>
        </p:nvCxnSpPr>
        <p:spPr>
          <a:xfrm rot="5400000" flipH="1" flipV="1">
            <a:off x="6134474" y="2803450"/>
            <a:ext cx="2294765" cy="415231"/>
          </a:xfrm>
          <a:prstGeom prst="bentConnector4">
            <a:avLst>
              <a:gd name="adj1" fmla="val -6147"/>
              <a:gd name="adj2" fmla="val 9263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1B3111F8-A98D-F4F8-A679-54FD5D33130E}"/>
              </a:ext>
            </a:extLst>
          </p:cNvPr>
          <p:cNvCxnSpPr>
            <a:stCxn id="70" idx="2"/>
            <a:endCxn id="34" idx="1"/>
          </p:cNvCxnSpPr>
          <p:nvPr/>
        </p:nvCxnSpPr>
        <p:spPr>
          <a:xfrm rot="5400000" flipH="1" flipV="1">
            <a:off x="6249611" y="2766186"/>
            <a:ext cx="2089599" cy="694924"/>
          </a:xfrm>
          <a:prstGeom prst="bentConnector4">
            <a:avLst>
              <a:gd name="adj1" fmla="val -10940"/>
              <a:gd name="adj2" fmla="val 8387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" name="Picture 86" descr="Diagram&#10;&#10;Description automatically generated with low confidence">
            <a:extLst>
              <a:ext uri="{FF2B5EF4-FFF2-40B4-BE49-F238E27FC236}">
                <a16:creationId xmlns:a16="http://schemas.microsoft.com/office/drawing/2014/main" id="{2ECA8A03-92DE-9BE2-F8D9-AFC3CA52A9F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t="-3588" r="58979" b="29396"/>
          <a:stretch/>
        </p:blipFill>
        <p:spPr>
          <a:xfrm>
            <a:off x="9807576" y="1720327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B1334C1A-B74E-5D4E-8070-2F178895DD92}"/>
              </a:ext>
            </a:extLst>
          </p:cNvPr>
          <p:cNvCxnSpPr>
            <a:stCxn id="87" idx="3"/>
            <a:endCxn id="91" idx="1"/>
          </p:cNvCxnSpPr>
          <p:nvPr/>
        </p:nvCxnSpPr>
        <p:spPr>
          <a:xfrm flipV="1">
            <a:off x="10248397" y="1876190"/>
            <a:ext cx="37338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95955D25-7214-7862-13E7-81752E49DD53}"/>
              </a:ext>
            </a:extLst>
          </p:cNvPr>
          <p:cNvCxnSpPr>
            <a:endCxn id="87" idx="1"/>
          </p:cNvCxnSpPr>
          <p:nvPr/>
        </p:nvCxnSpPr>
        <p:spPr>
          <a:xfrm>
            <a:off x="8936303" y="1876190"/>
            <a:ext cx="871272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0" name="Group 89">
            <a:extLst>
              <a:ext uri="{FF2B5EF4-FFF2-40B4-BE49-F238E27FC236}">
                <a16:creationId xmlns:a16="http://schemas.microsoft.com/office/drawing/2014/main" id="{3B7AE915-46B5-F284-41B0-10C32732A66B}"/>
              </a:ext>
            </a:extLst>
          </p:cNvPr>
          <p:cNvGrpSpPr/>
          <p:nvPr/>
        </p:nvGrpSpPr>
        <p:grpSpPr>
          <a:xfrm>
            <a:off x="10621783" y="1784749"/>
            <a:ext cx="1463040" cy="182880"/>
            <a:chOff x="9859776" y="1158931"/>
            <a:chExt cx="1463040" cy="182880"/>
          </a:xfrm>
        </p:grpSpPr>
        <p:sp>
          <p:nvSpPr>
            <p:cNvPr id="91" name="Rectangle 90">
              <a:hlinkClick r:id="rId7" action="ppaction://hlinksldjump"/>
              <a:extLst>
                <a:ext uri="{FF2B5EF4-FFF2-40B4-BE49-F238E27FC236}">
                  <a16:creationId xmlns:a16="http://schemas.microsoft.com/office/drawing/2014/main" id="{EB986DCD-604C-8D9E-7138-7FE1216EFB9A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µC 2. ALU Out </a:t>
              </a:r>
              <a:r>
                <a:rPr lang="en-US" sz="1200" err="1"/>
                <a:t>En</a:t>
              </a:r>
              <a:endParaRPr lang="en-US" sz="1200"/>
            </a:p>
          </p:txBody>
        </p: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48F1DA07-701B-E51B-472E-B8C8227E0D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3" name="Rectangle 92">
            <a:hlinkClick r:id="rId11" action="ppaction://hlinksldjump"/>
            <a:extLst>
              <a:ext uri="{FF2B5EF4-FFF2-40B4-BE49-F238E27FC236}">
                <a16:creationId xmlns:a16="http://schemas.microsoft.com/office/drawing/2014/main" id="{BC92677F-7221-32DA-AA7B-2C19F9D9B6EC}"/>
              </a:ext>
            </a:extLst>
          </p:cNvPr>
          <p:cNvSpPr/>
          <p:nvPr/>
        </p:nvSpPr>
        <p:spPr>
          <a:xfrm>
            <a:off x="3990751" y="76262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15: SP Count</a:t>
            </a:r>
          </a:p>
        </p:txBody>
      </p:sp>
      <p:sp>
        <p:nvSpPr>
          <p:cNvPr id="94" name="Rectangle 93">
            <a:hlinkClick r:id="rId11" action="ppaction://hlinksldjump"/>
            <a:extLst>
              <a:ext uri="{FF2B5EF4-FFF2-40B4-BE49-F238E27FC236}">
                <a16:creationId xmlns:a16="http://schemas.microsoft.com/office/drawing/2014/main" id="{B39C4B69-3B49-51D5-5E66-5B958B453F6E}"/>
              </a:ext>
            </a:extLst>
          </p:cNvPr>
          <p:cNvSpPr/>
          <p:nvPr/>
        </p:nvSpPr>
        <p:spPr>
          <a:xfrm>
            <a:off x="4143151" y="96778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14: SP </a:t>
            </a:r>
            <a:r>
              <a:rPr lang="en-US" sz="1200" err="1"/>
              <a:t>Addr</a:t>
            </a:r>
            <a:endParaRPr lang="en-US" sz="1200"/>
          </a:p>
        </p:txBody>
      </p:sp>
      <p:sp>
        <p:nvSpPr>
          <p:cNvPr id="95" name="Rectangle 94">
            <a:hlinkClick r:id="rId6" action="ppaction://hlinksldjump"/>
            <a:extLst>
              <a:ext uri="{FF2B5EF4-FFF2-40B4-BE49-F238E27FC236}">
                <a16:creationId xmlns:a16="http://schemas.microsoft.com/office/drawing/2014/main" id="{07C31204-6DE8-E660-460B-31AAF3E222AF}"/>
              </a:ext>
            </a:extLst>
          </p:cNvPr>
          <p:cNvSpPr/>
          <p:nvPr/>
        </p:nvSpPr>
        <p:spPr>
          <a:xfrm>
            <a:off x="4295551" y="117514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13: Reg Out Rd</a:t>
            </a:r>
          </a:p>
        </p:txBody>
      </p:sp>
      <p:sp>
        <p:nvSpPr>
          <p:cNvPr id="96" name="Rectangle 95">
            <a:hlinkClick r:id="rId12" action="ppaction://hlinksldjump"/>
            <a:extLst>
              <a:ext uri="{FF2B5EF4-FFF2-40B4-BE49-F238E27FC236}">
                <a16:creationId xmlns:a16="http://schemas.microsoft.com/office/drawing/2014/main" id="{9AB1208C-4E1B-D262-59A8-BE8EE789063E}"/>
              </a:ext>
            </a:extLst>
          </p:cNvPr>
          <p:cNvSpPr/>
          <p:nvPr/>
        </p:nvSpPr>
        <p:spPr>
          <a:xfrm>
            <a:off x="4447951" y="1378120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12: </a:t>
            </a:r>
            <a:r>
              <a:rPr lang="en-US" sz="1200" err="1"/>
              <a:t>Ld</a:t>
            </a:r>
            <a:r>
              <a:rPr lang="en-US" sz="1200"/>
              <a:t> Data </a:t>
            </a:r>
            <a:r>
              <a:rPr lang="en-US" sz="1200" err="1"/>
              <a:t>Addr</a:t>
            </a:r>
            <a:endParaRPr lang="en-US" sz="1200"/>
          </a:p>
        </p:txBody>
      </p:sp>
      <p:sp>
        <p:nvSpPr>
          <p:cNvPr id="97" name="Rectangle 96">
            <a:hlinkClick r:id="rId13" action="ppaction://hlinksldjump"/>
            <a:extLst>
              <a:ext uri="{FF2B5EF4-FFF2-40B4-BE49-F238E27FC236}">
                <a16:creationId xmlns:a16="http://schemas.microsoft.com/office/drawing/2014/main" id="{3C5AD7CE-DF9B-942D-6DC3-D4144D8CB3E3}"/>
              </a:ext>
            </a:extLst>
          </p:cNvPr>
          <p:cNvSpPr/>
          <p:nvPr/>
        </p:nvSpPr>
        <p:spPr>
          <a:xfrm>
            <a:off x="4600351" y="158328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11: MEM Write</a:t>
            </a:r>
          </a:p>
        </p:txBody>
      </p:sp>
      <p:sp>
        <p:nvSpPr>
          <p:cNvPr id="98" name="Rectangle 97">
            <a:hlinkClick r:id="rId14" action="ppaction://hlinksldjump"/>
            <a:extLst>
              <a:ext uri="{FF2B5EF4-FFF2-40B4-BE49-F238E27FC236}">
                <a16:creationId xmlns:a16="http://schemas.microsoft.com/office/drawing/2014/main" id="{B6F1B94E-187A-3F79-F8B1-54C08543C8E3}"/>
              </a:ext>
            </a:extLst>
          </p:cNvPr>
          <p:cNvSpPr/>
          <p:nvPr/>
        </p:nvSpPr>
        <p:spPr>
          <a:xfrm>
            <a:off x="4752751" y="178845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10: MEM Read</a:t>
            </a:r>
          </a:p>
        </p:txBody>
      </p:sp>
      <p:sp>
        <p:nvSpPr>
          <p:cNvPr id="99" name="Rectangle 98">
            <a:hlinkClick r:id="rId15" action="ppaction://hlinksldjump"/>
            <a:extLst>
              <a:ext uri="{FF2B5EF4-FFF2-40B4-BE49-F238E27FC236}">
                <a16:creationId xmlns:a16="http://schemas.microsoft.com/office/drawing/2014/main" id="{B8D715A0-C27D-91FC-9F05-CAE86DABC5F1}"/>
              </a:ext>
            </a:extLst>
          </p:cNvPr>
          <p:cNvSpPr/>
          <p:nvPr/>
        </p:nvSpPr>
        <p:spPr>
          <a:xfrm>
            <a:off x="4905151" y="1993619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9: PC Out</a:t>
            </a:r>
          </a:p>
        </p:txBody>
      </p:sp>
      <p:sp>
        <p:nvSpPr>
          <p:cNvPr id="100" name="Rectangle 99">
            <a:hlinkClick r:id="rId16" action="ppaction://hlinksldjump"/>
            <a:extLst>
              <a:ext uri="{FF2B5EF4-FFF2-40B4-BE49-F238E27FC236}">
                <a16:creationId xmlns:a16="http://schemas.microsoft.com/office/drawing/2014/main" id="{AE563D60-45CD-AF6B-D7C0-B5D3E0BEB903}"/>
              </a:ext>
            </a:extLst>
          </p:cNvPr>
          <p:cNvSpPr/>
          <p:nvPr/>
        </p:nvSpPr>
        <p:spPr>
          <a:xfrm>
            <a:off x="5027071" y="219878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8: PC Load</a:t>
            </a:r>
          </a:p>
        </p:txBody>
      </p:sp>
      <p:cxnSp>
        <p:nvCxnSpPr>
          <p:cNvPr id="101" name="Connector: Elbow 100">
            <a:extLst>
              <a:ext uri="{FF2B5EF4-FFF2-40B4-BE49-F238E27FC236}">
                <a16:creationId xmlns:a16="http://schemas.microsoft.com/office/drawing/2014/main" id="{FAEB2BE2-CE75-F579-E472-7397F088E6B0}"/>
              </a:ext>
            </a:extLst>
          </p:cNvPr>
          <p:cNvCxnSpPr>
            <a:endCxn id="93" idx="1"/>
          </p:cNvCxnSpPr>
          <p:nvPr/>
        </p:nvCxnSpPr>
        <p:spPr>
          <a:xfrm rot="5400000" flipH="1" flipV="1">
            <a:off x="2984883" y="1839334"/>
            <a:ext cx="1991141" cy="2059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nector: Elbow 101">
            <a:extLst>
              <a:ext uri="{FF2B5EF4-FFF2-40B4-BE49-F238E27FC236}">
                <a16:creationId xmlns:a16="http://schemas.microsoft.com/office/drawing/2014/main" id="{E5ABFF15-47A4-34A8-F345-E1786A955460}"/>
              </a:ext>
            </a:extLst>
          </p:cNvPr>
          <p:cNvCxnSpPr>
            <a:cxnSpLocks/>
            <a:endCxn id="94" idx="1"/>
          </p:cNvCxnSpPr>
          <p:nvPr/>
        </p:nvCxnSpPr>
        <p:spPr>
          <a:xfrm rot="5400000" flipH="1" flipV="1">
            <a:off x="3222875" y="1919245"/>
            <a:ext cx="1780292" cy="6026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nector: Elbow 103">
            <a:extLst>
              <a:ext uri="{FF2B5EF4-FFF2-40B4-BE49-F238E27FC236}">
                <a16:creationId xmlns:a16="http://schemas.microsoft.com/office/drawing/2014/main" id="{7EB7C7E8-4B42-28BC-C43C-A67AA47A001B}"/>
              </a:ext>
            </a:extLst>
          </p:cNvPr>
          <p:cNvCxnSpPr>
            <a:cxnSpLocks/>
            <a:endCxn id="95" idx="1"/>
          </p:cNvCxnSpPr>
          <p:nvPr/>
        </p:nvCxnSpPr>
        <p:spPr>
          <a:xfrm rot="5400000" flipH="1" flipV="1">
            <a:off x="3436799" y="2035890"/>
            <a:ext cx="1628060" cy="8944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onnector: Elbow 104">
            <a:extLst>
              <a:ext uri="{FF2B5EF4-FFF2-40B4-BE49-F238E27FC236}">
                <a16:creationId xmlns:a16="http://schemas.microsoft.com/office/drawing/2014/main" id="{4552E789-E39A-D4F8-0D02-C494C1520B09}"/>
              </a:ext>
            </a:extLst>
          </p:cNvPr>
          <p:cNvCxnSpPr>
            <a:cxnSpLocks/>
            <a:endCxn id="96" idx="1"/>
          </p:cNvCxnSpPr>
          <p:nvPr/>
        </p:nvCxnSpPr>
        <p:spPr>
          <a:xfrm rot="5400000" flipH="1" flipV="1">
            <a:off x="3704279" y="2095848"/>
            <a:ext cx="1369960" cy="1173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nector: Elbow 105">
            <a:extLst>
              <a:ext uri="{FF2B5EF4-FFF2-40B4-BE49-F238E27FC236}">
                <a16:creationId xmlns:a16="http://schemas.microsoft.com/office/drawing/2014/main" id="{EC0A191B-F08F-1EBA-5124-CB7C0980FD09}"/>
              </a:ext>
            </a:extLst>
          </p:cNvPr>
          <p:cNvCxnSpPr>
            <a:cxnSpLocks/>
            <a:endCxn id="97" idx="1"/>
          </p:cNvCxnSpPr>
          <p:nvPr/>
        </p:nvCxnSpPr>
        <p:spPr>
          <a:xfrm rot="5400000" flipH="1" flipV="1">
            <a:off x="3936563" y="2201675"/>
            <a:ext cx="1190736" cy="13684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Connector: Elbow 109">
            <a:extLst>
              <a:ext uri="{FF2B5EF4-FFF2-40B4-BE49-F238E27FC236}">
                <a16:creationId xmlns:a16="http://schemas.microsoft.com/office/drawing/2014/main" id="{7A32230B-E26E-76FD-06DE-95A028A9F579}"/>
              </a:ext>
            </a:extLst>
          </p:cNvPr>
          <p:cNvCxnSpPr>
            <a:stCxn id="109" idx="2"/>
            <a:endCxn id="100" idx="1"/>
          </p:cNvCxnSpPr>
          <p:nvPr/>
        </p:nvCxnSpPr>
        <p:spPr>
          <a:xfrm rot="5400000" flipH="1" flipV="1">
            <a:off x="3625266" y="2759471"/>
            <a:ext cx="1871055" cy="932556"/>
          </a:xfrm>
          <a:prstGeom prst="bentConnector4">
            <a:avLst>
              <a:gd name="adj1" fmla="val -18510"/>
              <a:gd name="adj2" fmla="val 8358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onnector: Elbow 110">
            <a:extLst>
              <a:ext uri="{FF2B5EF4-FFF2-40B4-BE49-F238E27FC236}">
                <a16:creationId xmlns:a16="http://schemas.microsoft.com/office/drawing/2014/main" id="{52C2EDCA-67F7-06DB-21FC-AEBB06DEF4FA}"/>
              </a:ext>
            </a:extLst>
          </p:cNvPr>
          <p:cNvCxnSpPr>
            <a:stCxn id="107" idx="2"/>
            <a:endCxn id="98" idx="1"/>
          </p:cNvCxnSpPr>
          <p:nvPr/>
        </p:nvCxnSpPr>
        <p:spPr>
          <a:xfrm rot="5400000" flipH="1" flipV="1">
            <a:off x="3397752" y="2819661"/>
            <a:ext cx="2294765" cy="415231"/>
          </a:xfrm>
          <a:prstGeom prst="bentConnector4">
            <a:avLst>
              <a:gd name="adj1" fmla="val -6147"/>
              <a:gd name="adj2" fmla="val 9263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nector: Elbow 111">
            <a:extLst>
              <a:ext uri="{FF2B5EF4-FFF2-40B4-BE49-F238E27FC236}">
                <a16:creationId xmlns:a16="http://schemas.microsoft.com/office/drawing/2014/main" id="{D1291A20-E298-F0D8-348C-6D0343B4A902}"/>
              </a:ext>
            </a:extLst>
          </p:cNvPr>
          <p:cNvCxnSpPr>
            <a:stCxn id="108" idx="2"/>
            <a:endCxn id="99" idx="1"/>
          </p:cNvCxnSpPr>
          <p:nvPr/>
        </p:nvCxnSpPr>
        <p:spPr>
          <a:xfrm rot="5400000" flipH="1" flipV="1">
            <a:off x="3512890" y="2782395"/>
            <a:ext cx="2089599" cy="694924"/>
          </a:xfrm>
          <a:prstGeom prst="bentConnector4">
            <a:avLst>
              <a:gd name="adj1" fmla="val -10940"/>
              <a:gd name="adj2" fmla="val 8387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74161">
            <a:extLst>
              <a:ext uri="{FF2B5EF4-FFF2-40B4-BE49-F238E27FC236}">
                <a16:creationId xmlns:a16="http://schemas.microsoft.com/office/drawing/2014/main" id="{803A7D54-28D2-BD05-8060-C97CFB09D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2332" y="4884568"/>
            <a:ext cx="2135648" cy="1788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6" name="TextBox 85">
            <a:extLst>
              <a:ext uri="{FF2B5EF4-FFF2-40B4-BE49-F238E27FC236}">
                <a16:creationId xmlns:a16="http://schemas.microsoft.com/office/drawing/2014/main" id="{F377E9C9-EB13-E721-6B7D-BC6700775D42}"/>
              </a:ext>
            </a:extLst>
          </p:cNvPr>
          <p:cNvSpPr txBox="1"/>
          <p:nvPr/>
        </p:nvSpPr>
        <p:spPr>
          <a:xfrm>
            <a:off x="9638789" y="5671357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hlinkClick r:id="rId18" action="ppaction://hlinksldjump"/>
              </a:rPr>
              <a:t>161</a:t>
            </a:r>
            <a:endParaRPr lang="en-US"/>
          </a:p>
        </p:txBody>
      </p:sp>
      <p:sp>
        <p:nvSpPr>
          <p:cNvPr id="115" name="Arrow: Right 114">
            <a:extLst>
              <a:ext uri="{FF2B5EF4-FFF2-40B4-BE49-F238E27FC236}">
                <a16:creationId xmlns:a16="http://schemas.microsoft.com/office/drawing/2014/main" id="{65BD7F95-B59E-A162-2ACF-0B2593134676}"/>
              </a:ext>
            </a:extLst>
          </p:cNvPr>
          <p:cNvSpPr/>
          <p:nvPr/>
        </p:nvSpPr>
        <p:spPr>
          <a:xfrm rot="16200000">
            <a:off x="9591262" y="4590277"/>
            <a:ext cx="299604" cy="365760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/>
              <a:t>  3 bit</a:t>
            </a:r>
          </a:p>
        </p:txBody>
      </p:sp>
      <p:sp>
        <p:nvSpPr>
          <p:cNvPr id="116" name="TextBox 115">
            <a:hlinkClick r:id="rId19" action="ppaction://hlinksldjump"/>
            <a:extLst>
              <a:ext uri="{FF2B5EF4-FFF2-40B4-BE49-F238E27FC236}">
                <a16:creationId xmlns:a16="http://schemas.microsoft.com/office/drawing/2014/main" id="{4622A60C-A8E8-9FDE-A6E1-0F587C08C576}"/>
              </a:ext>
            </a:extLst>
          </p:cNvPr>
          <p:cNvSpPr txBox="1"/>
          <p:nvPr/>
        </p:nvSpPr>
        <p:spPr>
          <a:xfrm>
            <a:off x="6947638" y="6040257"/>
            <a:ext cx="718466" cy="18288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100"/>
              <a:t>Main CLK</a:t>
            </a:r>
          </a:p>
        </p:txBody>
      </p:sp>
      <p:cxnSp>
        <p:nvCxnSpPr>
          <p:cNvPr id="117" name="Connector: Elbow 116">
            <a:extLst>
              <a:ext uri="{FF2B5EF4-FFF2-40B4-BE49-F238E27FC236}">
                <a16:creationId xmlns:a16="http://schemas.microsoft.com/office/drawing/2014/main" id="{5523AD02-9222-BE95-38A6-0D389EFBDA45}"/>
              </a:ext>
            </a:extLst>
          </p:cNvPr>
          <p:cNvCxnSpPr>
            <a:stCxn id="116" idx="3"/>
            <a:endCxn id="113" idx="2"/>
          </p:cNvCxnSpPr>
          <p:nvPr/>
        </p:nvCxnSpPr>
        <p:spPr>
          <a:xfrm>
            <a:off x="7666104" y="6131697"/>
            <a:ext cx="1531864" cy="393590"/>
          </a:xfrm>
          <a:prstGeom prst="bentConnector4">
            <a:avLst>
              <a:gd name="adj1" fmla="val 47513"/>
              <a:gd name="adj2" fmla="val 15808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hlinkClick r:id="rId20" action="ppaction://hlinksldjump"/>
            <a:extLst>
              <a:ext uri="{FF2B5EF4-FFF2-40B4-BE49-F238E27FC236}">
                <a16:creationId xmlns:a16="http://schemas.microsoft.com/office/drawing/2014/main" id="{8127D1CB-6B48-C292-1DAC-E9E00BDC02F2}"/>
              </a:ext>
            </a:extLst>
          </p:cNvPr>
          <p:cNvSpPr txBox="1"/>
          <p:nvPr/>
        </p:nvSpPr>
        <p:spPr>
          <a:xfrm>
            <a:off x="6514827" y="5594203"/>
            <a:ext cx="1151277" cy="18288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100"/>
              <a:t># </a:t>
            </a:r>
            <a:r>
              <a:rPr lang="en-US" sz="1100" err="1"/>
              <a:t>Reset_microPC</a:t>
            </a:r>
            <a:endParaRPr lang="en-US" sz="1100"/>
          </a:p>
        </p:txBody>
      </p:sp>
      <p:cxnSp>
        <p:nvCxnSpPr>
          <p:cNvPr id="123" name="Connector: Elbow 122">
            <a:extLst>
              <a:ext uri="{FF2B5EF4-FFF2-40B4-BE49-F238E27FC236}">
                <a16:creationId xmlns:a16="http://schemas.microsoft.com/office/drawing/2014/main" id="{4F6FCCE7-4263-49C5-213A-81E4184FD24C}"/>
              </a:ext>
            </a:extLst>
          </p:cNvPr>
          <p:cNvCxnSpPr>
            <a:stCxn id="121" idx="3"/>
            <a:endCxn id="120" idx="2"/>
          </p:cNvCxnSpPr>
          <p:nvPr/>
        </p:nvCxnSpPr>
        <p:spPr>
          <a:xfrm>
            <a:off x="7666104" y="5685643"/>
            <a:ext cx="1311030" cy="780901"/>
          </a:xfrm>
          <a:prstGeom prst="bentConnector4">
            <a:avLst>
              <a:gd name="adj1" fmla="val 62869"/>
              <a:gd name="adj2" fmla="val 129274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Arrow: Right 102">
            <a:hlinkClick r:id="rId3" action="ppaction://hlinksldjump"/>
            <a:extLst>
              <a:ext uri="{FF2B5EF4-FFF2-40B4-BE49-F238E27FC236}">
                <a16:creationId xmlns:a16="http://schemas.microsoft.com/office/drawing/2014/main" id="{E5F4510E-4128-D166-784C-38C8638D3A16}"/>
              </a:ext>
            </a:extLst>
          </p:cNvPr>
          <p:cNvSpPr/>
          <p:nvPr/>
        </p:nvSpPr>
        <p:spPr>
          <a:xfrm rot="16200000">
            <a:off x="1560105" y="5106555"/>
            <a:ext cx="782353" cy="746648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/>
              <a:t>OpCode</a:t>
            </a:r>
          </a:p>
          <a:p>
            <a:pPr algn="ctr"/>
            <a:r>
              <a:rPr lang="en-US" sz="1400"/>
              <a:t>[4:0]</a:t>
            </a: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38048695-5196-63E6-3477-5028B56CE914}"/>
              </a:ext>
            </a:extLst>
          </p:cNvPr>
          <p:cNvSpPr/>
          <p:nvPr/>
        </p:nvSpPr>
        <p:spPr>
          <a:xfrm>
            <a:off x="1781758" y="4050184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DF2D9C07-617A-8E74-449C-867BF7062F48}"/>
              </a:ext>
            </a:extLst>
          </p:cNvPr>
          <p:cNvSpPr/>
          <p:nvPr/>
        </p:nvSpPr>
        <p:spPr>
          <a:xfrm>
            <a:off x="1654464" y="4050184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D61EADD2-C498-654C-0D8F-B4F5651A8699}"/>
              </a:ext>
            </a:extLst>
          </p:cNvPr>
          <p:cNvSpPr/>
          <p:nvPr/>
        </p:nvSpPr>
        <p:spPr>
          <a:xfrm>
            <a:off x="1538752" y="4036803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2" name="Picture 2" descr="The Ben Eater EEPROM Programmer, 28C256 and Software Data Protection –  Bread80.com">
            <a:extLst>
              <a:ext uri="{FF2B5EF4-FFF2-40B4-BE49-F238E27FC236}">
                <a16:creationId xmlns:a16="http://schemas.microsoft.com/office/drawing/2014/main" id="{E0B6FDBB-EA22-AA5B-49EF-81DC46B4DE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383920" y="2248156"/>
            <a:ext cx="1647825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4" name="TextBox 123">
            <a:extLst>
              <a:ext uri="{FF2B5EF4-FFF2-40B4-BE49-F238E27FC236}">
                <a16:creationId xmlns:a16="http://schemas.microsoft.com/office/drawing/2014/main" id="{7201515A-CDD3-279C-CDD1-467679D10826}"/>
              </a:ext>
            </a:extLst>
          </p:cNvPr>
          <p:cNvSpPr txBox="1"/>
          <p:nvPr/>
        </p:nvSpPr>
        <p:spPr>
          <a:xfrm>
            <a:off x="491333" y="3336999"/>
            <a:ext cx="1689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Micro Ins 16_23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BFE324B2-5A9D-37B2-0F72-6BB3BE2F3B0C}"/>
              </a:ext>
            </a:extLst>
          </p:cNvPr>
          <p:cNvSpPr txBox="1"/>
          <p:nvPr/>
        </p:nvSpPr>
        <p:spPr>
          <a:xfrm>
            <a:off x="262988" y="2517973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1,0,0,0,0,0,0,0</a:t>
            </a:r>
          </a:p>
        </p:txBody>
      </p:sp>
      <p:sp>
        <p:nvSpPr>
          <p:cNvPr id="138" name="Arrow: Right 137">
            <a:extLst>
              <a:ext uri="{FF2B5EF4-FFF2-40B4-BE49-F238E27FC236}">
                <a16:creationId xmlns:a16="http://schemas.microsoft.com/office/drawing/2014/main" id="{0F96F61C-D172-2B2A-2C93-3BCB91876AAA}"/>
              </a:ext>
            </a:extLst>
          </p:cNvPr>
          <p:cNvSpPr/>
          <p:nvPr/>
        </p:nvSpPr>
        <p:spPr>
          <a:xfrm rot="16200000">
            <a:off x="398325" y="4486255"/>
            <a:ext cx="822960" cy="365760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  5 bit</a:t>
            </a:r>
          </a:p>
        </p:txBody>
      </p:sp>
      <p:sp>
        <p:nvSpPr>
          <p:cNvPr id="140" name="Right Brace 139">
            <a:extLst>
              <a:ext uri="{FF2B5EF4-FFF2-40B4-BE49-F238E27FC236}">
                <a16:creationId xmlns:a16="http://schemas.microsoft.com/office/drawing/2014/main" id="{9785AC1B-EA30-025B-2F60-E08E2B5DB120}"/>
              </a:ext>
            </a:extLst>
          </p:cNvPr>
          <p:cNvSpPr/>
          <p:nvPr/>
        </p:nvSpPr>
        <p:spPr>
          <a:xfrm rot="5400000">
            <a:off x="715537" y="3863714"/>
            <a:ext cx="204184" cy="63934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F6EF7817-A246-42CC-C434-6EC17513BF82}"/>
              </a:ext>
            </a:extLst>
          </p:cNvPr>
          <p:cNvSpPr txBox="1"/>
          <p:nvPr/>
        </p:nvSpPr>
        <p:spPr>
          <a:xfrm>
            <a:off x="147845" y="4069186"/>
            <a:ext cx="4122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0,0</a:t>
            </a:r>
          </a:p>
        </p:txBody>
      </p:sp>
      <p:sp>
        <p:nvSpPr>
          <p:cNvPr id="142" name="Right Brace 141">
            <a:extLst>
              <a:ext uri="{FF2B5EF4-FFF2-40B4-BE49-F238E27FC236}">
                <a16:creationId xmlns:a16="http://schemas.microsoft.com/office/drawing/2014/main" id="{90FD03E9-B309-6B05-B69D-01D48B163B48}"/>
              </a:ext>
            </a:extLst>
          </p:cNvPr>
          <p:cNvSpPr/>
          <p:nvPr/>
        </p:nvSpPr>
        <p:spPr>
          <a:xfrm rot="5400000">
            <a:off x="1238189" y="4000505"/>
            <a:ext cx="204184" cy="36576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Arrow: Right 142">
            <a:extLst>
              <a:ext uri="{FF2B5EF4-FFF2-40B4-BE49-F238E27FC236}">
                <a16:creationId xmlns:a16="http://schemas.microsoft.com/office/drawing/2014/main" id="{E30B0E0B-E7F2-D461-2838-65354B53903F}"/>
              </a:ext>
            </a:extLst>
          </p:cNvPr>
          <p:cNvSpPr/>
          <p:nvPr/>
        </p:nvSpPr>
        <p:spPr>
          <a:xfrm rot="16200000">
            <a:off x="1100601" y="4322236"/>
            <a:ext cx="481971" cy="365760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/>
              <a:t>  3 bit</a:t>
            </a:r>
          </a:p>
        </p:txBody>
      </p:sp>
      <p:sp>
        <p:nvSpPr>
          <p:cNvPr id="131" name="Rectangle 130">
            <a:hlinkClick r:id="rId5" action="ppaction://hlinksldjump"/>
            <a:extLst>
              <a:ext uri="{FF2B5EF4-FFF2-40B4-BE49-F238E27FC236}">
                <a16:creationId xmlns:a16="http://schemas.microsoft.com/office/drawing/2014/main" id="{A96BE965-AA0C-C14C-6ABC-CDE1CC40E495}"/>
              </a:ext>
            </a:extLst>
          </p:cNvPr>
          <p:cNvSpPr/>
          <p:nvPr/>
        </p:nvSpPr>
        <p:spPr>
          <a:xfrm>
            <a:off x="1524841" y="79459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23:</a:t>
            </a:r>
          </a:p>
        </p:txBody>
      </p:sp>
      <p:sp>
        <p:nvSpPr>
          <p:cNvPr id="132" name="Rectangle 131">
            <a:hlinkClick r:id="rId5" action="ppaction://hlinksldjump"/>
            <a:extLst>
              <a:ext uri="{FF2B5EF4-FFF2-40B4-BE49-F238E27FC236}">
                <a16:creationId xmlns:a16="http://schemas.microsoft.com/office/drawing/2014/main" id="{D6FF7089-278E-B51B-6C58-D0558AF930AD}"/>
              </a:ext>
            </a:extLst>
          </p:cNvPr>
          <p:cNvSpPr/>
          <p:nvPr/>
        </p:nvSpPr>
        <p:spPr>
          <a:xfrm>
            <a:off x="1677241" y="99976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22:</a:t>
            </a:r>
          </a:p>
        </p:txBody>
      </p:sp>
      <p:sp>
        <p:nvSpPr>
          <p:cNvPr id="133" name="Rectangle 132">
            <a:hlinkClick r:id="rId6" action="ppaction://hlinksldjump"/>
            <a:extLst>
              <a:ext uri="{FF2B5EF4-FFF2-40B4-BE49-F238E27FC236}">
                <a16:creationId xmlns:a16="http://schemas.microsoft.com/office/drawing/2014/main" id="{CE488F85-C801-0AC6-4F57-7D6FA3CFBCE7}"/>
              </a:ext>
            </a:extLst>
          </p:cNvPr>
          <p:cNvSpPr/>
          <p:nvPr/>
        </p:nvSpPr>
        <p:spPr>
          <a:xfrm>
            <a:off x="1829641" y="120711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21:</a:t>
            </a:r>
          </a:p>
        </p:txBody>
      </p:sp>
      <p:sp>
        <p:nvSpPr>
          <p:cNvPr id="134" name="Rectangle 133">
            <a:hlinkClick r:id="rId21" action="ppaction://hlinksldjump"/>
            <a:extLst>
              <a:ext uri="{FF2B5EF4-FFF2-40B4-BE49-F238E27FC236}">
                <a16:creationId xmlns:a16="http://schemas.microsoft.com/office/drawing/2014/main" id="{B203C7F4-7701-9956-9A36-05F932EA08A3}"/>
              </a:ext>
            </a:extLst>
          </p:cNvPr>
          <p:cNvSpPr/>
          <p:nvPr/>
        </p:nvSpPr>
        <p:spPr>
          <a:xfrm>
            <a:off x="1982041" y="1410095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20:</a:t>
            </a:r>
          </a:p>
        </p:txBody>
      </p:sp>
      <p:sp>
        <p:nvSpPr>
          <p:cNvPr id="135" name="Rectangle 134">
            <a:hlinkClick r:id="rId21" action="ppaction://hlinksldjump"/>
            <a:extLst>
              <a:ext uri="{FF2B5EF4-FFF2-40B4-BE49-F238E27FC236}">
                <a16:creationId xmlns:a16="http://schemas.microsoft.com/office/drawing/2014/main" id="{331CAE3E-540F-F313-5E1B-074276A8CA31}"/>
              </a:ext>
            </a:extLst>
          </p:cNvPr>
          <p:cNvSpPr/>
          <p:nvPr/>
        </p:nvSpPr>
        <p:spPr>
          <a:xfrm>
            <a:off x="2134441" y="161526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19:</a:t>
            </a:r>
          </a:p>
        </p:txBody>
      </p:sp>
      <p:sp>
        <p:nvSpPr>
          <p:cNvPr id="136" name="Rectangle 135">
            <a:hlinkClick r:id="rId21" action="ppaction://hlinksldjump"/>
            <a:extLst>
              <a:ext uri="{FF2B5EF4-FFF2-40B4-BE49-F238E27FC236}">
                <a16:creationId xmlns:a16="http://schemas.microsoft.com/office/drawing/2014/main" id="{41A9B246-D538-2240-E48B-C173B9C559AD}"/>
              </a:ext>
            </a:extLst>
          </p:cNvPr>
          <p:cNvSpPr/>
          <p:nvPr/>
        </p:nvSpPr>
        <p:spPr>
          <a:xfrm>
            <a:off x="2286841" y="182042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18:</a:t>
            </a:r>
          </a:p>
        </p:txBody>
      </p:sp>
      <p:sp>
        <p:nvSpPr>
          <p:cNvPr id="137" name="Rectangle 136">
            <a:hlinkClick r:id="rId22" action="ppaction://hlinksldjump"/>
            <a:extLst>
              <a:ext uri="{FF2B5EF4-FFF2-40B4-BE49-F238E27FC236}">
                <a16:creationId xmlns:a16="http://schemas.microsoft.com/office/drawing/2014/main" id="{40906A38-27C7-9EF8-7FFD-E602A596AC05}"/>
              </a:ext>
            </a:extLst>
          </p:cNvPr>
          <p:cNvSpPr/>
          <p:nvPr/>
        </p:nvSpPr>
        <p:spPr>
          <a:xfrm>
            <a:off x="2439241" y="202559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17: LSP</a:t>
            </a:r>
          </a:p>
        </p:txBody>
      </p:sp>
      <p:sp>
        <p:nvSpPr>
          <p:cNvPr id="139" name="Rectangle 138">
            <a:hlinkClick r:id="rId11" action="ppaction://hlinksldjump"/>
            <a:extLst>
              <a:ext uri="{FF2B5EF4-FFF2-40B4-BE49-F238E27FC236}">
                <a16:creationId xmlns:a16="http://schemas.microsoft.com/office/drawing/2014/main" id="{17762AAD-D1DA-1F16-8CC7-A39CFB530820}"/>
              </a:ext>
            </a:extLst>
          </p:cNvPr>
          <p:cNvSpPr/>
          <p:nvPr/>
        </p:nvSpPr>
        <p:spPr>
          <a:xfrm>
            <a:off x="2561161" y="223075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16: SP Up/Down</a:t>
            </a:r>
          </a:p>
        </p:txBody>
      </p:sp>
      <p:cxnSp>
        <p:nvCxnSpPr>
          <p:cNvPr id="144" name="Connector: Elbow 143">
            <a:extLst>
              <a:ext uri="{FF2B5EF4-FFF2-40B4-BE49-F238E27FC236}">
                <a16:creationId xmlns:a16="http://schemas.microsoft.com/office/drawing/2014/main" id="{73ABFB5D-B2C0-8AB3-F76B-DFAFD6648ABE}"/>
              </a:ext>
            </a:extLst>
          </p:cNvPr>
          <p:cNvCxnSpPr>
            <a:endCxn id="131" idx="1"/>
          </p:cNvCxnSpPr>
          <p:nvPr/>
        </p:nvCxnSpPr>
        <p:spPr>
          <a:xfrm rot="5400000" flipH="1" flipV="1">
            <a:off x="518972" y="1871310"/>
            <a:ext cx="1991141" cy="2059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Connector: Elbow 144">
            <a:extLst>
              <a:ext uri="{FF2B5EF4-FFF2-40B4-BE49-F238E27FC236}">
                <a16:creationId xmlns:a16="http://schemas.microsoft.com/office/drawing/2014/main" id="{9A480B20-19E0-2E9B-5FFD-485AAE63F32B}"/>
              </a:ext>
            </a:extLst>
          </p:cNvPr>
          <p:cNvCxnSpPr>
            <a:cxnSpLocks/>
            <a:endCxn id="132" idx="1"/>
          </p:cNvCxnSpPr>
          <p:nvPr/>
        </p:nvCxnSpPr>
        <p:spPr>
          <a:xfrm rot="5400000" flipH="1" flipV="1">
            <a:off x="756966" y="1951219"/>
            <a:ext cx="1780292" cy="6026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Connector: Elbow 145">
            <a:extLst>
              <a:ext uri="{FF2B5EF4-FFF2-40B4-BE49-F238E27FC236}">
                <a16:creationId xmlns:a16="http://schemas.microsoft.com/office/drawing/2014/main" id="{D414B4C7-DCBE-ADEE-E8DD-2B21BA6BADE1}"/>
              </a:ext>
            </a:extLst>
          </p:cNvPr>
          <p:cNvCxnSpPr>
            <a:cxnSpLocks/>
            <a:endCxn id="133" idx="1"/>
          </p:cNvCxnSpPr>
          <p:nvPr/>
        </p:nvCxnSpPr>
        <p:spPr>
          <a:xfrm rot="5400000" flipH="1" flipV="1">
            <a:off x="970890" y="2067865"/>
            <a:ext cx="1628060" cy="8944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onnector: Elbow 146">
            <a:extLst>
              <a:ext uri="{FF2B5EF4-FFF2-40B4-BE49-F238E27FC236}">
                <a16:creationId xmlns:a16="http://schemas.microsoft.com/office/drawing/2014/main" id="{D0CF563F-A2EA-DDE9-D353-7A3D5AC220CE}"/>
              </a:ext>
            </a:extLst>
          </p:cNvPr>
          <p:cNvCxnSpPr>
            <a:cxnSpLocks/>
            <a:endCxn id="134" idx="1"/>
          </p:cNvCxnSpPr>
          <p:nvPr/>
        </p:nvCxnSpPr>
        <p:spPr>
          <a:xfrm rot="5400000" flipH="1" flipV="1">
            <a:off x="1238369" y="2127823"/>
            <a:ext cx="1369960" cy="1173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Connector: Elbow 147">
            <a:extLst>
              <a:ext uri="{FF2B5EF4-FFF2-40B4-BE49-F238E27FC236}">
                <a16:creationId xmlns:a16="http://schemas.microsoft.com/office/drawing/2014/main" id="{80A5E65C-657C-9C4F-CB5A-903217B71229}"/>
              </a:ext>
            </a:extLst>
          </p:cNvPr>
          <p:cNvCxnSpPr>
            <a:cxnSpLocks/>
            <a:endCxn id="135" idx="1"/>
          </p:cNvCxnSpPr>
          <p:nvPr/>
        </p:nvCxnSpPr>
        <p:spPr>
          <a:xfrm rot="5400000" flipH="1" flipV="1">
            <a:off x="1470653" y="2233649"/>
            <a:ext cx="1190736" cy="13684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Connector: Elbow 148">
            <a:extLst>
              <a:ext uri="{FF2B5EF4-FFF2-40B4-BE49-F238E27FC236}">
                <a16:creationId xmlns:a16="http://schemas.microsoft.com/office/drawing/2014/main" id="{A69C00E9-02E1-6B53-F315-A8CA3C3292CD}"/>
              </a:ext>
            </a:extLst>
          </p:cNvPr>
          <p:cNvCxnSpPr>
            <a:stCxn id="128" idx="2"/>
            <a:endCxn id="139" idx="1"/>
          </p:cNvCxnSpPr>
          <p:nvPr/>
        </p:nvCxnSpPr>
        <p:spPr>
          <a:xfrm rot="5400000" flipH="1" flipV="1">
            <a:off x="1159357" y="2791446"/>
            <a:ext cx="1871055" cy="932556"/>
          </a:xfrm>
          <a:prstGeom prst="bentConnector4">
            <a:avLst>
              <a:gd name="adj1" fmla="val -18016"/>
              <a:gd name="adj2" fmla="val 8358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onnector: Elbow 149">
            <a:extLst>
              <a:ext uri="{FF2B5EF4-FFF2-40B4-BE49-F238E27FC236}">
                <a16:creationId xmlns:a16="http://schemas.microsoft.com/office/drawing/2014/main" id="{C6475D6A-1824-ACD6-B65D-DCB665DD4C78}"/>
              </a:ext>
            </a:extLst>
          </p:cNvPr>
          <p:cNvCxnSpPr>
            <a:stCxn id="126" idx="2"/>
            <a:endCxn id="136" idx="1"/>
          </p:cNvCxnSpPr>
          <p:nvPr/>
        </p:nvCxnSpPr>
        <p:spPr>
          <a:xfrm rot="5400000" flipH="1" flipV="1">
            <a:off x="931843" y="2851635"/>
            <a:ext cx="2294765" cy="415231"/>
          </a:xfrm>
          <a:prstGeom prst="bentConnector4">
            <a:avLst>
              <a:gd name="adj1" fmla="val -6147"/>
              <a:gd name="adj2" fmla="val 9263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Connector: Elbow 150">
            <a:extLst>
              <a:ext uri="{FF2B5EF4-FFF2-40B4-BE49-F238E27FC236}">
                <a16:creationId xmlns:a16="http://schemas.microsoft.com/office/drawing/2014/main" id="{FE3E640F-24A9-4F11-1C43-399706F6CA81}"/>
              </a:ext>
            </a:extLst>
          </p:cNvPr>
          <p:cNvCxnSpPr>
            <a:stCxn id="127" idx="2"/>
            <a:endCxn id="137" idx="1"/>
          </p:cNvCxnSpPr>
          <p:nvPr/>
        </p:nvCxnSpPr>
        <p:spPr>
          <a:xfrm rot="5400000" flipH="1" flipV="1">
            <a:off x="1046981" y="2814371"/>
            <a:ext cx="2089599" cy="694924"/>
          </a:xfrm>
          <a:prstGeom prst="bentConnector4">
            <a:avLst>
              <a:gd name="adj1" fmla="val -10940"/>
              <a:gd name="adj2" fmla="val 8387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hlinkClick r:id="rId23" action="ppaction://hlinksldjump"/>
            <a:extLst>
              <a:ext uri="{FF2B5EF4-FFF2-40B4-BE49-F238E27FC236}">
                <a16:creationId xmlns:a16="http://schemas.microsoft.com/office/drawing/2014/main" id="{35325444-45A5-1286-4298-415882BDDB6C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8AA8209D-B5DB-D410-98FD-543EE9ADA089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20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CFA8CF1-EF2A-B80F-7878-9F20ACBDBADB}"/>
              </a:ext>
            </a:extLst>
          </p:cNvPr>
          <p:cNvSpPr txBox="1"/>
          <p:nvPr/>
        </p:nvSpPr>
        <p:spPr>
          <a:xfrm flipH="1">
            <a:off x="7856845" y="2740260"/>
            <a:ext cx="226317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Set A8 to quiesce all controls during the first clock while upper OpCode is loading 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5CC59612-80CB-119B-ED28-45DE2C399DB1}"/>
              </a:ext>
            </a:extLst>
          </p:cNvPr>
          <p:cNvGrpSpPr/>
          <p:nvPr/>
        </p:nvGrpSpPr>
        <p:grpSpPr>
          <a:xfrm>
            <a:off x="693032" y="2763211"/>
            <a:ext cx="9379656" cy="197552"/>
            <a:chOff x="693032" y="2763210"/>
            <a:chExt cx="9379656" cy="197552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63B4A2F-965F-4DB6-0A87-BECC1651A59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93032" y="2764984"/>
              <a:ext cx="9379656" cy="0"/>
            </a:xfrm>
            <a:prstGeom prst="line">
              <a:avLst/>
            </a:prstGeom>
            <a:ln w="12700"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C9C33259-44DC-281D-EC99-660177ED5EF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4418" y="2767292"/>
              <a:ext cx="0" cy="182880"/>
            </a:xfrm>
            <a:prstGeom prst="line">
              <a:avLst/>
            </a:prstGeom>
            <a:ln w="12700"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4763A21-B893-F381-53AD-8EBEBF625A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97979" y="2763210"/>
              <a:ext cx="0" cy="182880"/>
            </a:xfrm>
            <a:prstGeom prst="line">
              <a:avLst/>
            </a:prstGeom>
            <a:ln w="12700"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6ABEF1E1-07C0-C84C-C0C8-C4886476D0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74370" y="2777882"/>
              <a:ext cx="0" cy="182880"/>
            </a:xfrm>
            <a:prstGeom prst="line">
              <a:avLst/>
            </a:prstGeom>
            <a:ln w="12700"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6" name="TextBox 5">
            <a:hlinkClick r:id="rId20" action="ppaction://hlinksldjump"/>
            <a:extLst>
              <a:ext uri="{FF2B5EF4-FFF2-40B4-BE49-F238E27FC236}">
                <a16:creationId xmlns:a16="http://schemas.microsoft.com/office/drawing/2014/main" id="{3309CE4C-DA86-961A-C74A-45C23A34E147}"/>
              </a:ext>
            </a:extLst>
          </p:cNvPr>
          <p:cNvSpPr txBox="1"/>
          <p:nvPr/>
        </p:nvSpPr>
        <p:spPr>
          <a:xfrm>
            <a:off x="10076476" y="2628441"/>
            <a:ext cx="1163363" cy="182880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r>
              <a:rPr lang="en-US" sz="1100" err="1"/>
              <a:t>MSB_Quiesce</a:t>
            </a:r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3330304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E49B924-365D-34EF-DC67-28B7269B8565}"/>
              </a:ext>
            </a:extLst>
          </p:cNvPr>
          <p:cNvSpPr/>
          <p:nvPr/>
        </p:nvSpPr>
        <p:spPr>
          <a:xfrm>
            <a:off x="1441261" y="2306362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ADE7AD4-A5FB-BC7F-D6BF-164E34671D90}"/>
              </a:ext>
            </a:extLst>
          </p:cNvPr>
          <p:cNvSpPr/>
          <p:nvPr/>
        </p:nvSpPr>
        <p:spPr>
          <a:xfrm>
            <a:off x="953558" y="2306362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64B70D4-3D39-ECEE-401E-F3CD2933C778}"/>
              </a:ext>
            </a:extLst>
          </p:cNvPr>
          <p:cNvSpPr/>
          <p:nvPr/>
        </p:nvSpPr>
        <p:spPr>
          <a:xfrm>
            <a:off x="1319337" y="2306362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B8750E1-959F-F16C-900E-B577A36D38ED}"/>
              </a:ext>
            </a:extLst>
          </p:cNvPr>
          <p:cNvSpPr/>
          <p:nvPr/>
        </p:nvSpPr>
        <p:spPr>
          <a:xfrm>
            <a:off x="1197410" y="2306362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6D03D8A-6C8B-6209-D12F-1B474227CD5E}"/>
              </a:ext>
            </a:extLst>
          </p:cNvPr>
          <p:cNvSpPr/>
          <p:nvPr/>
        </p:nvSpPr>
        <p:spPr>
          <a:xfrm>
            <a:off x="1075485" y="2306362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5B0E7FF-DA88-3280-85EB-EB11FB34F71F}"/>
              </a:ext>
            </a:extLst>
          </p:cNvPr>
          <p:cNvSpPr/>
          <p:nvPr/>
        </p:nvSpPr>
        <p:spPr>
          <a:xfrm>
            <a:off x="831633" y="2306362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E48DDEE3-AF3A-B1E6-23FB-B3DB8B70510A}"/>
              </a:ext>
            </a:extLst>
          </p:cNvPr>
          <p:cNvSpPr/>
          <p:nvPr/>
        </p:nvSpPr>
        <p:spPr>
          <a:xfrm>
            <a:off x="2196898" y="2671989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AA97CA23-5C37-EB87-ED9C-965A628EB4AA}"/>
              </a:ext>
            </a:extLst>
          </p:cNvPr>
          <p:cNvSpPr/>
          <p:nvPr/>
        </p:nvSpPr>
        <p:spPr>
          <a:xfrm>
            <a:off x="2062758" y="2671989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EA20578A-A68B-F95C-9166-6B2B0211140B}"/>
              </a:ext>
            </a:extLst>
          </p:cNvPr>
          <p:cNvGrpSpPr/>
          <p:nvPr/>
        </p:nvGrpSpPr>
        <p:grpSpPr>
          <a:xfrm>
            <a:off x="834257" y="5051633"/>
            <a:ext cx="858919" cy="108035"/>
            <a:chOff x="834255" y="5060868"/>
            <a:chExt cx="858919" cy="108035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E6491C69-7014-6BDC-463B-95B797C810AC}"/>
                </a:ext>
              </a:extLst>
            </p:cNvPr>
            <p:cNvSpPr/>
            <p:nvPr/>
          </p:nvSpPr>
          <p:spPr>
            <a:xfrm>
              <a:off x="959015" y="5060868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102CD801-A2C1-6D93-114B-1F3178629FA4}"/>
                </a:ext>
              </a:extLst>
            </p:cNvPr>
            <p:cNvSpPr/>
            <p:nvPr/>
          </p:nvSpPr>
          <p:spPr>
            <a:xfrm>
              <a:off x="834255" y="5060868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238A718C-A991-664B-DDBF-CBEF4627269A}"/>
                </a:ext>
              </a:extLst>
            </p:cNvPr>
            <p:cNvSpPr/>
            <p:nvPr/>
          </p:nvSpPr>
          <p:spPr>
            <a:xfrm>
              <a:off x="1333295" y="5060868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AAAFFB88-555F-49EA-193C-5E1DB97FCB88}"/>
                </a:ext>
              </a:extLst>
            </p:cNvPr>
            <p:cNvSpPr/>
            <p:nvPr/>
          </p:nvSpPr>
          <p:spPr>
            <a:xfrm>
              <a:off x="1208535" y="5060868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7E3071CD-DE46-8124-0EBB-6F7D0378B160}"/>
                </a:ext>
              </a:extLst>
            </p:cNvPr>
            <p:cNvSpPr/>
            <p:nvPr/>
          </p:nvSpPr>
          <p:spPr>
            <a:xfrm>
              <a:off x="1083775" y="5060868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DB4EF081-26A6-A110-6D81-B420ED9B1849}"/>
                </a:ext>
              </a:extLst>
            </p:cNvPr>
            <p:cNvSpPr/>
            <p:nvPr/>
          </p:nvSpPr>
          <p:spPr>
            <a:xfrm>
              <a:off x="1458055" y="5060868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C47B5177-67CE-DAC9-F7EA-EEBA582A0EDF}"/>
                </a:ext>
              </a:extLst>
            </p:cNvPr>
            <p:cNvSpPr/>
            <p:nvPr/>
          </p:nvSpPr>
          <p:spPr>
            <a:xfrm>
              <a:off x="1582816" y="5060868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1E9C49BD-ECCD-113E-4B7C-EE6209D10E87}"/>
              </a:ext>
            </a:extLst>
          </p:cNvPr>
          <p:cNvGrpSpPr/>
          <p:nvPr/>
        </p:nvGrpSpPr>
        <p:grpSpPr>
          <a:xfrm>
            <a:off x="533608" y="2291520"/>
            <a:ext cx="3589075" cy="2876901"/>
            <a:chOff x="533608" y="2291520"/>
            <a:chExt cx="3589075" cy="287690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69D5ECB-BE3E-FE9B-C187-12E78BFD50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323"/>
            <a:stretch/>
          </p:blipFill>
          <p:spPr>
            <a:xfrm rot="5400000">
              <a:off x="889695" y="1935433"/>
              <a:ext cx="2876901" cy="3589075"/>
            </a:xfrm>
            <a:prstGeom prst="rect">
              <a:avLst/>
            </a:prstGeom>
          </p:spPr>
        </p:pic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EACA2A5A-6F6E-02B1-26E1-75052BBF71DB}"/>
                </a:ext>
              </a:extLst>
            </p:cNvPr>
            <p:cNvSpPr txBox="1"/>
            <p:nvPr/>
          </p:nvSpPr>
          <p:spPr>
            <a:xfrm flipH="1">
              <a:off x="748380" y="3338121"/>
              <a:ext cx="2062103" cy="894542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r>
                <a:rPr lang="en-US" sz="800" b="1">
                  <a:solidFill>
                    <a:srgbClr val="FFFF00"/>
                  </a:solidFill>
                </a:rPr>
                <a:t>6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7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8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9 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10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11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12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13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14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RESET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GND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VCC (3.3v)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VIN (5v)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5V</a:t>
              </a:r>
            </a:p>
            <a:p>
              <a:endParaRPr lang="en-US" sz="1000" b="1">
                <a:solidFill>
                  <a:srgbClr val="FFFF00"/>
                </a:solidFill>
              </a:endParaRPr>
            </a:p>
          </p:txBody>
        </p:sp>
      </p:grpSp>
      <p:sp>
        <p:nvSpPr>
          <p:cNvPr id="55" name="Rectangle 54">
            <a:extLst>
              <a:ext uri="{FF2B5EF4-FFF2-40B4-BE49-F238E27FC236}">
                <a16:creationId xmlns:a16="http://schemas.microsoft.com/office/drawing/2014/main" id="{897F4B44-90C9-B2AE-34FF-7C56CD8C97E4}"/>
              </a:ext>
            </a:extLst>
          </p:cNvPr>
          <p:cNvSpPr/>
          <p:nvPr/>
        </p:nvSpPr>
        <p:spPr>
          <a:xfrm>
            <a:off x="5347523" y="5091891"/>
            <a:ext cx="79032" cy="9149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21119687-EA6A-2DFE-12FA-1B83B6342805}"/>
              </a:ext>
            </a:extLst>
          </p:cNvPr>
          <p:cNvSpPr/>
          <p:nvPr/>
        </p:nvSpPr>
        <p:spPr>
          <a:xfrm>
            <a:off x="7451453" y="1655837"/>
            <a:ext cx="65314" cy="4734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E3F231D-D3FE-2177-D27B-E39E71E08C71}"/>
              </a:ext>
            </a:extLst>
          </p:cNvPr>
          <p:cNvGrpSpPr/>
          <p:nvPr/>
        </p:nvGrpSpPr>
        <p:grpSpPr>
          <a:xfrm>
            <a:off x="9483957" y="2227975"/>
            <a:ext cx="1066795" cy="1265200"/>
            <a:chOff x="10628111" y="1581619"/>
            <a:chExt cx="960795" cy="112362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5898E57-7275-DC95-C0EB-A313AC58A4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628111" y="1581619"/>
              <a:ext cx="960795" cy="1104914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5EB8ECC-D97C-DC93-01A0-2073513786BC}"/>
                </a:ext>
              </a:extLst>
            </p:cNvPr>
            <p:cNvSpPr txBox="1"/>
            <p:nvPr/>
          </p:nvSpPr>
          <p:spPr>
            <a:xfrm rot="5400000">
              <a:off x="10594350" y="2079478"/>
              <a:ext cx="1015914" cy="235616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lIns="0" rIns="0" rtlCol="0">
              <a:spAutoFit/>
            </a:bodyPr>
            <a:lstStyle/>
            <a:p>
              <a:r>
                <a:rPr lang="en-US" sz="1100"/>
                <a:t>574 </a:t>
              </a:r>
              <a:r>
                <a:rPr lang="en-US" sz="1100" err="1"/>
                <a:t>Addr</a:t>
              </a:r>
              <a:r>
                <a:rPr lang="en-US" sz="1100"/>
                <a:t> - High</a:t>
              </a:r>
            </a:p>
          </p:txBody>
        </p:sp>
      </p:grpSp>
      <p:pic>
        <p:nvPicPr>
          <p:cNvPr id="312" name="Picture 311">
            <a:hlinkClick r:id="rId5" action="ppaction://hlinksldjump"/>
            <a:extLst>
              <a:ext uri="{FF2B5EF4-FFF2-40B4-BE49-F238E27FC236}">
                <a16:creationId xmlns:a16="http://schemas.microsoft.com/office/drawing/2014/main" id="{8B184C3F-5E4D-C2CB-703B-2625BE049D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grpSp>
        <p:nvGrpSpPr>
          <p:cNvPr id="161" name="Group 160">
            <a:extLst>
              <a:ext uri="{FF2B5EF4-FFF2-40B4-BE49-F238E27FC236}">
                <a16:creationId xmlns:a16="http://schemas.microsoft.com/office/drawing/2014/main" id="{EDA0157F-B320-C8AB-8FBB-49D66EB27738}"/>
              </a:ext>
            </a:extLst>
          </p:cNvPr>
          <p:cNvGrpSpPr/>
          <p:nvPr/>
        </p:nvGrpSpPr>
        <p:grpSpPr>
          <a:xfrm>
            <a:off x="7370150" y="3819097"/>
            <a:ext cx="110359" cy="595791"/>
            <a:chOff x="7129345" y="3726564"/>
            <a:chExt cx="110358" cy="595791"/>
          </a:xfrm>
        </p:grpSpPr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0D9D67BD-8A84-7A4B-C90C-78D33F215CC9}"/>
                </a:ext>
              </a:extLst>
            </p:cNvPr>
            <p:cNvSpPr/>
            <p:nvPr/>
          </p:nvSpPr>
          <p:spPr>
            <a:xfrm>
              <a:off x="7129345" y="4214320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B31D6044-D9A6-2115-0664-8D29E0850ED8}"/>
                </a:ext>
              </a:extLst>
            </p:cNvPr>
            <p:cNvSpPr/>
            <p:nvPr/>
          </p:nvSpPr>
          <p:spPr>
            <a:xfrm>
              <a:off x="7129345" y="3889149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F6E8FADA-2A5C-BC96-92D8-8D51C49DC71F}"/>
                </a:ext>
              </a:extLst>
            </p:cNvPr>
            <p:cNvSpPr/>
            <p:nvPr/>
          </p:nvSpPr>
          <p:spPr>
            <a:xfrm>
              <a:off x="7129345" y="4051734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Rectangle 159">
              <a:extLst>
                <a:ext uri="{FF2B5EF4-FFF2-40B4-BE49-F238E27FC236}">
                  <a16:creationId xmlns:a16="http://schemas.microsoft.com/office/drawing/2014/main" id="{0C8CE59E-464D-87FC-521C-FFAA6F714500}"/>
                </a:ext>
              </a:extLst>
            </p:cNvPr>
            <p:cNvSpPr/>
            <p:nvPr/>
          </p:nvSpPr>
          <p:spPr>
            <a:xfrm>
              <a:off x="7129345" y="3726564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8" name="Rectangle 57">
            <a:extLst>
              <a:ext uri="{FF2B5EF4-FFF2-40B4-BE49-F238E27FC236}">
                <a16:creationId xmlns:a16="http://schemas.microsoft.com/office/drawing/2014/main" id="{4583C41E-59B4-C8E5-8EDD-12B525C9B012}"/>
              </a:ext>
            </a:extLst>
          </p:cNvPr>
          <p:cNvSpPr/>
          <p:nvPr/>
        </p:nvSpPr>
        <p:spPr>
          <a:xfrm>
            <a:off x="4440791" y="5457156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37006D8D-6B84-2190-823F-3C776CE486CF}"/>
              </a:ext>
            </a:extLst>
          </p:cNvPr>
          <p:cNvSpPr/>
          <p:nvPr/>
        </p:nvSpPr>
        <p:spPr>
          <a:xfrm>
            <a:off x="4440791" y="5641293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DDB288A1-DC24-231A-DA1D-F2E0C00B6E23}"/>
              </a:ext>
            </a:extLst>
          </p:cNvPr>
          <p:cNvSpPr/>
          <p:nvPr/>
        </p:nvSpPr>
        <p:spPr>
          <a:xfrm>
            <a:off x="4440791" y="5825432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898602F-FEFA-0E83-A82F-D23EB266D065}"/>
              </a:ext>
            </a:extLst>
          </p:cNvPr>
          <p:cNvSpPr/>
          <p:nvPr/>
        </p:nvSpPr>
        <p:spPr>
          <a:xfrm>
            <a:off x="4440791" y="6009569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0863883C-480E-54E0-4B5F-20F03705BC9F}"/>
              </a:ext>
            </a:extLst>
          </p:cNvPr>
          <p:cNvSpPr/>
          <p:nvPr/>
        </p:nvSpPr>
        <p:spPr>
          <a:xfrm>
            <a:off x="4440791" y="6193708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E9B38431-5F95-7016-F900-C914DFE8F259}"/>
              </a:ext>
            </a:extLst>
          </p:cNvPr>
          <p:cNvSpPr/>
          <p:nvPr/>
        </p:nvSpPr>
        <p:spPr>
          <a:xfrm>
            <a:off x="4440791" y="6377844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A8681ACF-77C7-C62D-4491-289FAEC42779}"/>
              </a:ext>
            </a:extLst>
          </p:cNvPr>
          <p:cNvSpPr/>
          <p:nvPr/>
        </p:nvSpPr>
        <p:spPr>
          <a:xfrm>
            <a:off x="4440791" y="5273017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1D4D6AE8-0EBE-1A43-47A5-55309001C703}"/>
              </a:ext>
            </a:extLst>
          </p:cNvPr>
          <p:cNvSpPr/>
          <p:nvPr/>
        </p:nvSpPr>
        <p:spPr>
          <a:xfrm>
            <a:off x="4440791" y="5088880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3421775C-C485-8B89-AE8A-3D4F9F8F831C}"/>
              </a:ext>
            </a:extLst>
          </p:cNvPr>
          <p:cNvSpPr/>
          <p:nvPr/>
        </p:nvSpPr>
        <p:spPr>
          <a:xfrm>
            <a:off x="5263576" y="5451899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B6F30D4B-AA01-EDCD-D597-81B030EF04F0}"/>
              </a:ext>
            </a:extLst>
          </p:cNvPr>
          <p:cNvSpPr/>
          <p:nvPr/>
        </p:nvSpPr>
        <p:spPr>
          <a:xfrm>
            <a:off x="5263576" y="5636037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E23C5547-600E-2662-E494-D811F86754BD}"/>
              </a:ext>
            </a:extLst>
          </p:cNvPr>
          <p:cNvSpPr/>
          <p:nvPr/>
        </p:nvSpPr>
        <p:spPr>
          <a:xfrm>
            <a:off x="5263576" y="5820175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1CA2D6DE-9D3D-DBE1-EE66-23A1AB91CD1D}"/>
              </a:ext>
            </a:extLst>
          </p:cNvPr>
          <p:cNvSpPr/>
          <p:nvPr/>
        </p:nvSpPr>
        <p:spPr>
          <a:xfrm>
            <a:off x="5263576" y="6004313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C9DC3A2A-19E2-6F2A-8C23-50271ED08866}"/>
              </a:ext>
            </a:extLst>
          </p:cNvPr>
          <p:cNvSpPr/>
          <p:nvPr/>
        </p:nvSpPr>
        <p:spPr>
          <a:xfrm>
            <a:off x="5263576" y="6188451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7BF3609C-A30A-8D60-7047-4050DB7D3C63}"/>
              </a:ext>
            </a:extLst>
          </p:cNvPr>
          <p:cNvSpPr/>
          <p:nvPr/>
        </p:nvSpPr>
        <p:spPr>
          <a:xfrm>
            <a:off x="5263576" y="6372587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F0B1D2F4-F092-1CFB-42D0-B2BCA50354A2}"/>
              </a:ext>
            </a:extLst>
          </p:cNvPr>
          <p:cNvSpPr/>
          <p:nvPr/>
        </p:nvSpPr>
        <p:spPr>
          <a:xfrm>
            <a:off x="5263576" y="5267761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48708FC7-0909-E0AB-8E5A-B9E8A733DA62}"/>
              </a:ext>
            </a:extLst>
          </p:cNvPr>
          <p:cNvSpPr/>
          <p:nvPr/>
        </p:nvSpPr>
        <p:spPr>
          <a:xfrm>
            <a:off x="5263576" y="5083623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FAF6BF-9D91-096D-EBAD-5BEE3E4AF9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40791" y="135085"/>
            <a:ext cx="3840480" cy="44630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2400"/>
              <a:t>SD Card – Page Load / Store</a:t>
            </a:r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F7EA9B-0D1C-263A-8A31-1D4A17BBC904}"/>
              </a:ext>
            </a:extLst>
          </p:cNvPr>
          <p:cNvSpPr txBox="1"/>
          <p:nvPr/>
        </p:nvSpPr>
        <p:spPr>
          <a:xfrm>
            <a:off x="4533707" y="3877062"/>
            <a:ext cx="811441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3.3v – 5v</a:t>
            </a:r>
          </a:p>
          <a:p>
            <a:r>
              <a:rPr lang="en-US" sz="900"/>
              <a:t>bi-directional</a:t>
            </a:r>
          </a:p>
          <a:p>
            <a:r>
              <a:rPr lang="en-US" sz="900"/>
              <a:t>level shifters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A9480FAE-DE4B-F5A8-DB22-A872982548AF}"/>
              </a:ext>
            </a:extLst>
          </p:cNvPr>
          <p:cNvSpPr txBox="1"/>
          <p:nvPr/>
        </p:nvSpPr>
        <p:spPr>
          <a:xfrm>
            <a:off x="2155132" y="730691"/>
            <a:ext cx="10438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8-bit data bus</a:t>
            </a:r>
          </a:p>
        </p:txBody>
      </p:sp>
      <p:sp>
        <p:nvSpPr>
          <p:cNvPr id="88" name="Arrow: Right 87">
            <a:extLst>
              <a:ext uri="{FF2B5EF4-FFF2-40B4-BE49-F238E27FC236}">
                <a16:creationId xmlns:a16="http://schemas.microsoft.com/office/drawing/2014/main" id="{2782FE5F-8D63-D4BC-3377-B9D9D703A98A}"/>
              </a:ext>
            </a:extLst>
          </p:cNvPr>
          <p:cNvSpPr/>
          <p:nvPr/>
        </p:nvSpPr>
        <p:spPr>
          <a:xfrm>
            <a:off x="10491957" y="2670481"/>
            <a:ext cx="990600" cy="446307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err="1"/>
              <a:t>Addr</a:t>
            </a:r>
            <a:r>
              <a:rPr lang="en-US" sz="900"/>
              <a:t> 15:8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004F959C-2365-E619-88AB-54E842D882F4}"/>
              </a:ext>
            </a:extLst>
          </p:cNvPr>
          <p:cNvSpPr/>
          <p:nvPr/>
        </p:nvSpPr>
        <p:spPr>
          <a:xfrm>
            <a:off x="9397414" y="5229100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7DADF934-0B1C-5A19-FD57-93745EF7D9B0}"/>
              </a:ext>
            </a:extLst>
          </p:cNvPr>
          <p:cNvSpPr/>
          <p:nvPr/>
        </p:nvSpPr>
        <p:spPr>
          <a:xfrm>
            <a:off x="9397414" y="5351113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D3C91FD0-1B51-D7D2-3F93-E5BFAFEF44DB}"/>
              </a:ext>
            </a:extLst>
          </p:cNvPr>
          <p:cNvSpPr/>
          <p:nvPr/>
        </p:nvSpPr>
        <p:spPr>
          <a:xfrm>
            <a:off x="9397414" y="3957223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91029385-CEA2-AA9D-F14F-77605A6EE291}"/>
              </a:ext>
            </a:extLst>
          </p:cNvPr>
          <p:cNvSpPr/>
          <p:nvPr/>
        </p:nvSpPr>
        <p:spPr>
          <a:xfrm>
            <a:off x="9397414" y="4079236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34AE8490-FCC2-5C76-90BA-C68F80EE443F}"/>
              </a:ext>
            </a:extLst>
          </p:cNvPr>
          <p:cNvSpPr/>
          <p:nvPr/>
        </p:nvSpPr>
        <p:spPr>
          <a:xfrm>
            <a:off x="10328046" y="4626777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6F9AB5F0-CA09-A302-324E-22F288A764E9}"/>
              </a:ext>
            </a:extLst>
          </p:cNvPr>
          <p:cNvSpPr/>
          <p:nvPr/>
        </p:nvSpPr>
        <p:spPr>
          <a:xfrm>
            <a:off x="10328046" y="5337135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65CF8140-3D44-430C-EA7E-E3402326A5F2}"/>
              </a:ext>
            </a:extLst>
          </p:cNvPr>
          <p:cNvSpPr txBox="1"/>
          <p:nvPr/>
        </p:nvSpPr>
        <p:spPr>
          <a:xfrm>
            <a:off x="2481920" y="6063080"/>
            <a:ext cx="73289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9 - CNT/CLK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A2B94239-3DBB-2E5F-03A7-0BEDA70E63BB}"/>
              </a:ext>
            </a:extLst>
          </p:cNvPr>
          <p:cNvSpPr txBox="1"/>
          <p:nvPr/>
        </p:nvSpPr>
        <p:spPr>
          <a:xfrm>
            <a:off x="2481919" y="5868836"/>
            <a:ext cx="114326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10 – RESET Counters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51DB36B-673C-AEB7-CD1B-AEF16055E0C1}"/>
              </a:ext>
            </a:extLst>
          </p:cNvPr>
          <p:cNvSpPr/>
          <p:nvPr/>
        </p:nvSpPr>
        <p:spPr>
          <a:xfrm>
            <a:off x="4467265" y="1287561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1749CC6-0175-17BF-0A3B-6148F2806FE1}"/>
              </a:ext>
            </a:extLst>
          </p:cNvPr>
          <p:cNvSpPr/>
          <p:nvPr/>
        </p:nvSpPr>
        <p:spPr>
          <a:xfrm>
            <a:off x="4467265" y="1471699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EB7A8CA-F716-F8B9-E958-74ADC64C523C}"/>
              </a:ext>
            </a:extLst>
          </p:cNvPr>
          <p:cNvSpPr/>
          <p:nvPr/>
        </p:nvSpPr>
        <p:spPr>
          <a:xfrm>
            <a:off x="4467265" y="1655837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9027A760-1B9F-D06D-1C5F-80C4C7CD7E5E}"/>
              </a:ext>
            </a:extLst>
          </p:cNvPr>
          <p:cNvSpPr/>
          <p:nvPr/>
        </p:nvSpPr>
        <p:spPr>
          <a:xfrm>
            <a:off x="4467265" y="1839975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B6FC478F-B492-D4C2-FACF-09CA62D96FAA}"/>
              </a:ext>
            </a:extLst>
          </p:cNvPr>
          <p:cNvSpPr/>
          <p:nvPr/>
        </p:nvSpPr>
        <p:spPr>
          <a:xfrm>
            <a:off x="4467265" y="2024113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CAB551B-8C32-DAE6-C796-EEE7A26AA47F}"/>
              </a:ext>
            </a:extLst>
          </p:cNvPr>
          <p:cNvSpPr/>
          <p:nvPr/>
        </p:nvSpPr>
        <p:spPr>
          <a:xfrm>
            <a:off x="4467265" y="2208249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F70391E3-3251-AFA5-C60C-96B0F7D9AB60}"/>
              </a:ext>
            </a:extLst>
          </p:cNvPr>
          <p:cNvSpPr/>
          <p:nvPr/>
        </p:nvSpPr>
        <p:spPr>
          <a:xfrm>
            <a:off x="4467265" y="1103423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73CEBA5F-3A96-D615-381F-5504A7D7D69D}"/>
              </a:ext>
            </a:extLst>
          </p:cNvPr>
          <p:cNvSpPr/>
          <p:nvPr/>
        </p:nvSpPr>
        <p:spPr>
          <a:xfrm>
            <a:off x="4467265" y="919285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AA0D64A3-EA68-A8EA-FCDE-73BF9F4FFA9F}"/>
              </a:ext>
            </a:extLst>
          </p:cNvPr>
          <p:cNvSpPr/>
          <p:nvPr/>
        </p:nvSpPr>
        <p:spPr>
          <a:xfrm>
            <a:off x="5382156" y="1272747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8DC9A111-5C86-C52F-1945-0F5EB36874C1}"/>
              </a:ext>
            </a:extLst>
          </p:cNvPr>
          <p:cNvSpPr/>
          <p:nvPr/>
        </p:nvSpPr>
        <p:spPr>
          <a:xfrm>
            <a:off x="5382156" y="1456885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741E62BD-0787-4701-491B-E4CAE61116DF}"/>
              </a:ext>
            </a:extLst>
          </p:cNvPr>
          <p:cNvSpPr/>
          <p:nvPr/>
        </p:nvSpPr>
        <p:spPr>
          <a:xfrm>
            <a:off x="5382156" y="1641023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0AECCCA1-A72A-23BE-9D9D-E7E6E8355667}"/>
              </a:ext>
            </a:extLst>
          </p:cNvPr>
          <p:cNvSpPr/>
          <p:nvPr/>
        </p:nvSpPr>
        <p:spPr>
          <a:xfrm>
            <a:off x="5382156" y="1825161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25FDC8B6-4815-2660-D68A-DF1930C56BCB}"/>
              </a:ext>
            </a:extLst>
          </p:cNvPr>
          <p:cNvSpPr/>
          <p:nvPr/>
        </p:nvSpPr>
        <p:spPr>
          <a:xfrm>
            <a:off x="5382156" y="2009299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7F388D34-816B-25A1-E982-20E56D533301}"/>
              </a:ext>
            </a:extLst>
          </p:cNvPr>
          <p:cNvSpPr/>
          <p:nvPr/>
        </p:nvSpPr>
        <p:spPr>
          <a:xfrm>
            <a:off x="5382156" y="2193435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651F7922-991D-0534-6ADA-33CAB1CA826E}"/>
              </a:ext>
            </a:extLst>
          </p:cNvPr>
          <p:cNvSpPr/>
          <p:nvPr/>
        </p:nvSpPr>
        <p:spPr>
          <a:xfrm>
            <a:off x="5382156" y="1088609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34481C02-76D3-85CD-18BF-2D5252DA6E09}"/>
              </a:ext>
            </a:extLst>
          </p:cNvPr>
          <p:cNvSpPr/>
          <p:nvPr/>
        </p:nvSpPr>
        <p:spPr>
          <a:xfrm>
            <a:off x="5382156" y="904471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4C7F65-FBCA-A307-815B-BCA74F7A9C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4335626" y="605620"/>
            <a:ext cx="1224815" cy="1977259"/>
          </a:xfrm>
          <a:prstGeom prst="rect">
            <a:avLst/>
          </a:prstGeom>
        </p:spPr>
      </p:pic>
      <p:graphicFrame>
        <p:nvGraphicFramePr>
          <p:cNvPr id="156" name="Table 155">
            <a:extLst>
              <a:ext uri="{FF2B5EF4-FFF2-40B4-BE49-F238E27FC236}">
                <a16:creationId xmlns:a16="http://schemas.microsoft.com/office/drawing/2014/main" id="{D7958515-0B74-FD27-A69E-A6E4008522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7700905"/>
              </p:ext>
            </p:extLst>
          </p:nvPr>
        </p:nvGraphicFramePr>
        <p:xfrm>
          <a:off x="10036868" y="311591"/>
          <a:ext cx="1990032" cy="8001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7182">
                  <a:extLst>
                    <a:ext uri="{9D8B030D-6E8A-4147-A177-3AD203B41FA5}">
                      <a16:colId xmlns:a16="http://schemas.microsoft.com/office/drawing/2014/main" val="186973231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736438610"/>
                    </a:ext>
                  </a:extLst>
                </a:gridCol>
                <a:gridCol w="755650">
                  <a:extLst>
                    <a:ext uri="{9D8B030D-6E8A-4147-A177-3AD203B41FA5}">
                      <a16:colId xmlns:a16="http://schemas.microsoft.com/office/drawing/2014/main" val="297036292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Address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R/W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Register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67806977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Base </a:t>
                      </a:r>
                      <a:r>
                        <a:rPr lang="en-US" sz="1050" err="1"/>
                        <a:t>Addr</a:t>
                      </a:r>
                      <a:endParaRPr lang="en-US" sz="105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W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 err="1"/>
                        <a:t>Addr</a:t>
                      </a:r>
                      <a:r>
                        <a:rPr lang="en-US" sz="1050"/>
                        <a:t> Hi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84620536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+1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W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Sector Hi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99724385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+2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W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Sector Lo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20387146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+3 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W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Go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795764851"/>
                  </a:ext>
                </a:extLst>
              </a:tr>
            </a:tbl>
          </a:graphicData>
        </a:graphic>
      </p:graphicFrame>
      <p:sp>
        <p:nvSpPr>
          <p:cNvPr id="179" name="TextBox 178">
            <a:extLst>
              <a:ext uri="{FF2B5EF4-FFF2-40B4-BE49-F238E27FC236}">
                <a16:creationId xmlns:a16="http://schemas.microsoft.com/office/drawing/2014/main" id="{1B35855B-9480-8900-916E-A9BAAB45F767}"/>
              </a:ext>
            </a:extLst>
          </p:cNvPr>
          <p:cNvSpPr txBox="1"/>
          <p:nvPr/>
        </p:nvSpPr>
        <p:spPr>
          <a:xfrm>
            <a:off x="2481921" y="6251546"/>
            <a:ext cx="69442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8 - GO_INT</a:t>
            </a: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EA048935-AD75-AC7C-7276-D99776B89E57}"/>
              </a:ext>
            </a:extLst>
          </p:cNvPr>
          <p:cNvSpPr txBox="1"/>
          <p:nvPr/>
        </p:nvSpPr>
        <p:spPr>
          <a:xfrm>
            <a:off x="2481919" y="5647284"/>
            <a:ext cx="80663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11 - </a:t>
            </a:r>
            <a:r>
              <a:rPr lang="en-US" sz="900" err="1"/>
              <a:t>Serial_IN</a:t>
            </a:r>
            <a:endParaRPr lang="en-US" sz="900"/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96C42213-64E6-27C1-9433-8734CBEAA90D}"/>
              </a:ext>
            </a:extLst>
          </p:cNvPr>
          <p:cNvSpPr txBox="1"/>
          <p:nvPr/>
        </p:nvSpPr>
        <p:spPr>
          <a:xfrm>
            <a:off x="2481919" y="5466310"/>
            <a:ext cx="60144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12 - Shift</a:t>
            </a:r>
          </a:p>
        </p:txBody>
      </p:sp>
      <p:sp>
        <p:nvSpPr>
          <p:cNvPr id="208" name="Rectangle 207">
            <a:extLst>
              <a:ext uri="{FF2B5EF4-FFF2-40B4-BE49-F238E27FC236}">
                <a16:creationId xmlns:a16="http://schemas.microsoft.com/office/drawing/2014/main" id="{D610F490-92D4-9C60-7ECA-40CC86967F5B}"/>
              </a:ext>
            </a:extLst>
          </p:cNvPr>
          <p:cNvSpPr/>
          <p:nvPr/>
        </p:nvSpPr>
        <p:spPr>
          <a:xfrm>
            <a:off x="3641832" y="2950563"/>
            <a:ext cx="726448" cy="12367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" name="TextBox 208">
            <a:extLst>
              <a:ext uri="{FF2B5EF4-FFF2-40B4-BE49-F238E27FC236}">
                <a16:creationId xmlns:a16="http://schemas.microsoft.com/office/drawing/2014/main" id="{AEEC030D-5666-9A7D-9AFD-2C92385DEECA}"/>
              </a:ext>
            </a:extLst>
          </p:cNvPr>
          <p:cNvSpPr txBox="1"/>
          <p:nvPr/>
        </p:nvSpPr>
        <p:spPr>
          <a:xfrm rot="5400000">
            <a:off x="3684930" y="3488161"/>
            <a:ext cx="93166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17 – </a:t>
            </a:r>
            <a:r>
              <a:rPr lang="en-US" sz="900" err="1"/>
              <a:t>ReadRAM</a:t>
            </a:r>
            <a:r>
              <a:rPr lang="en-US" sz="900"/>
              <a:t>#</a:t>
            </a: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756424BD-1A46-AF66-D308-8A1F6C1A6D8D}"/>
              </a:ext>
            </a:extLst>
          </p:cNvPr>
          <p:cNvSpPr txBox="1"/>
          <p:nvPr/>
        </p:nvSpPr>
        <p:spPr>
          <a:xfrm rot="5400000">
            <a:off x="3458571" y="3504992"/>
            <a:ext cx="96212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16 – </a:t>
            </a:r>
            <a:r>
              <a:rPr lang="en-US" sz="900" err="1"/>
              <a:t>WriteRAM</a:t>
            </a:r>
            <a:r>
              <a:rPr lang="en-US" sz="900"/>
              <a:t>#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576090B2-C208-578E-9B93-57CF0B2D57C9}"/>
              </a:ext>
            </a:extLst>
          </p:cNvPr>
          <p:cNvSpPr/>
          <p:nvPr/>
        </p:nvSpPr>
        <p:spPr>
          <a:xfrm>
            <a:off x="2601312" y="2203399"/>
            <a:ext cx="985345" cy="88229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3F6EE92D-7B66-70B0-DA6B-264521BB7D09}"/>
              </a:ext>
            </a:extLst>
          </p:cNvPr>
          <p:cNvCxnSpPr>
            <a:cxnSpLocks/>
            <a:stCxn id="43" idx="1"/>
            <a:endCxn id="15" idx="0"/>
          </p:cNvCxnSpPr>
          <p:nvPr/>
        </p:nvCxnSpPr>
        <p:spPr>
          <a:xfrm rot="10800000" flipV="1">
            <a:off x="1496441" y="2262266"/>
            <a:ext cx="2970824" cy="44095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3" name="Group 82">
            <a:extLst>
              <a:ext uri="{FF2B5EF4-FFF2-40B4-BE49-F238E27FC236}">
                <a16:creationId xmlns:a16="http://schemas.microsoft.com/office/drawing/2014/main" id="{94F9B066-43CF-DEB4-10D7-728088C9AB1A}"/>
              </a:ext>
            </a:extLst>
          </p:cNvPr>
          <p:cNvGrpSpPr/>
          <p:nvPr/>
        </p:nvGrpSpPr>
        <p:grpSpPr>
          <a:xfrm>
            <a:off x="9256065" y="5059611"/>
            <a:ext cx="1354129" cy="1250808"/>
            <a:chOff x="8581095" y="4071752"/>
            <a:chExt cx="1952898" cy="2086266"/>
          </a:xfrm>
        </p:grpSpPr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2C9AD857-4CEE-024A-41E2-7593238D1B7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581095" y="4071752"/>
              <a:ext cx="1952898" cy="2086266"/>
            </a:xfrm>
            <a:prstGeom prst="rect">
              <a:avLst/>
            </a:prstGeom>
          </p:spPr>
        </p:pic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9E7244BB-FBE5-EF9C-E788-0EEB55832106}"/>
                </a:ext>
              </a:extLst>
            </p:cNvPr>
            <p:cNvSpPr txBox="1"/>
            <p:nvPr/>
          </p:nvSpPr>
          <p:spPr>
            <a:xfrm rot="5400000">
              <a:off x="9031332" y="4901921"/>
              <a:ext cx="1008522" cy="3994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/>
                <a:t>3:0 Ctr</a:t>
              </a: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56D3EC05-305A-F385-9F51-6268846B12D2}"/>
              </a:ext>
            </a:extLst>
          </p:cNvPr>
          <p:cNvGrpSpPr/>
          <p:nvPr/>
        </p:nvGrpSpPr>
        <p:grpSpPr>
          <a:xfrm>
            <a:off x="9256065" y="3792947"/>
            <a:ext cx="1354129" cy="1250808"/>
            <a:chOff x="8581095" y="4071752"/>
            <a:chExt cx="1952898" cy="2086266"/>
          </a:xfrm>
        </p:grpSpPr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8FE8C8D8-F7D9-E28B-2F1D-43255968931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581095" y="4071752"/>
              <a:ext cx="1952898" cy="2086266"/>
            </a:xfrm>
            <a:prstGeom prst="rect">
              <a:avLst/>
            </a:prstGeom>
          </p:spPr>
        </p:pic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A7C638C7-D303-6904-C7B6-07628CEB6E3C}"/>
                </a:ext>
              </a:extLst>
            </p:cNvPr>
            <p:cNvSpPr txBox="1"/>
            <p:nvPr/>
          </p:nvSpPr>
          <p:spPr>
            <a:xfrm rot="5400000">
              <a:off x="9031332" y="4901921"/>
              <a:ext cx="1008522" cy="3994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/>
                <a:t>7:4 Ctr</a:t>
              </a:r>
            </a:p>
          </p:txBody>
        </p:sp>
      </p:grpSp>
      <p:cxnSp>
        <p:nvCxnSpPr>
          <p:cNvPr id="105" name="Connector: Elbow 104">
            <a:extLst>
              <a:ext uri="{FF2B5EF4-FFF2-40B4-BE49-F238E27FC236}">
                <a16:creationId xmlns:a16="http://schemas.microsoft.com/office/drawing/2014/main" id="{A8B44C78-57AF-86E6-3ADE-61AF41B41ECF}"/>
              </a:ext>
            </a:extLst>
          </p:cNvPr>
          <p:cNvCxnSpPr>
            <a:cxnSpLocks/>
            <a:stCxn id="103" idx="3"/>
            <a:endCxn id="104" idx="3"/>
          </p:cNvCxnSpPr>
          <p:nvPr/>
        </p:nvCxnSpPr>
        <p:spPr>
          <a:xfrm>
            <a:off x="10438403" y="4680796"/>
            <a:ext cx="12700" cy="710357"/>
          </a:xfrm>
          <a:prstGeom prst="bentConnector3">
            <a:avLst>
              <a:gd name="adj1" fmla="val 180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Arrow: Right 88">
            <a:extLst>
              <a:ext uri="{FF2B5EF4-FFF2-40B4-BE49-F238E27FC236}">
                <a16:creationId xmlns:a16="http://schemas.microsoft.com/office/drawing/2014/main" id="{1FA5BC3B-1E80-2462-0BA1-4D4AD00AD5C6}"/>
              </a:ext>
            </a:extLst>
          </p:cNvPr>
          <p:cNvSpPr/>
          <p:nvPr/>
        </p:nvSpPr>
        <p:spPr>
          <a:xfrm>
            <a:off x="10412097" y="4279913"/>
            <a:ext cx="990600" cy="446307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err="1"/>
              <a:t>Addr</a:t>
            </a:r>
            <a:r>
              <a:rPr lang="en-US" sz="900"/>
              <a:t> 7:4</a:t>
            </a:r>
          </a:p>
        </p:txBody>
      </p:sp>
      <p:sp>
        <p:nvSpPr>
          <p:cNvPr id="90" name="Arrow: Right 89">
            <a:extLst>
              <a:ext uri="{FF2B5EF4-FFF2-40B4-BE49-F238E27FC236}">
                <a16:creationId xmlns:a16="http://schemas.microsoft.com/office/drawing/2014/main" id="{C769117D-D4A0-7A29-2A2A-03FD1C9B55AE}"/>
              </a:ext>
            </a:extLst>
          </p:cNvPr>
          <p:cNvSpPr/>
          <p:nvPr/>
        </p:nvSpPr>
        <p:spPr>
          <a:xfrm>
            <a:off x="10364272" y="5444636"/>
            <a:ext cx="990600" cy="446307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err="1"/>
              <a:t>Addr</a:t>
            </a:r>
            <a:r>
              <a:rPr lang="en-US" sz="900"/>
              <a:t> 3:0</a:t>
            </a:r>
          </a:p>
        </p:txBody>
      </p:sp>
      <p:cxnSp>
        <p:nvCxnSpPr>
          <p:cNvPr id="98" name="Connector: Elbow 97">
            <a:extLst>
              <a:ext uri="{FF2B5EF4-FFF2-40B4-BE49-F238E27FC236}">
                <a16:creationId xmlns:a16="http://schemas.microsoft.com/office/drawing/2014/main" id="{97051F3A-EFC4-13A2-9B05-5886BE7A5CA3}"/>
              </a:ext>
            </a:extLst>
          </p:cNvPr>
          <p:cNvCxnSpPr>
            <a:cxnSpLocks/>
            <a:stCxn id="95" idx="1"/>
            <a:endCxn id="92" idx="1"/>
          </p:cNvCxnSpPr>
          <p:nvPr/>
        </p:nvCxnSpPr>
        <p:spPr>
          <a:xfrm rot="10800000" flipV="1">
            <a:off x="9397415" y="4011240"/>
            <a:ext cx="12700" cy="1271877"/>
          </a:xfrm>
          <a:prstGeom prst="bentConnector3">
            <a:avLst>
              <a:gd name="adj1" fmla="val 114544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8" name="Rectangle 227">
            <a:extLst>
              <a:ext uri="{FF2B5EF4-FFF2-40B4-BE49-F238E27FC236}">
                <a16:creationId xmlns:a16="http://schemas.microsoft.com/office/drawing/2014/main" id="{E8E2DA77-34C7-2D21-7748-A73E855EA5C7}"/>
              </a:ext>
            </a:extLst>
          </p:cNvPr>
          <p:cNvSpPr/>
          <p:nvPr/>
        </p:nvSpPr>
        <p:spPr>
          <a:xfrm>
            <a:off x="6576724" y="3383787"/>
            <a:ext cx="90065" cy="1093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54F95803-D4F8-FFCA-2986-B4D868721056}"/>
              </a:ext>
            </a:extLst>
          </p:cNvPr>
          <p:cNvSpPr txBox="1"/>
          <p:nvPr/>
        </p:nvSpPr>
        <p:spPr>
          <a:xfrm rot="5400000">
            <a:off x="5873947" y="1849840"/>
            <a:ext cx="915635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165 Sector Hi</a:t>
            </a:r>
          </a:p>
        </p:txBody>
      </p:sp>
      <p:sp>
        <p:nvSpPr>
          <p:cNvPr id="240" name="Rectangle 239">
            <a:extLst>
              <a:ext uri="{FF2B5EF4-FFF2-40B4-BE49-F238E27FC236}">
                <a16:creationId xmlns:a16="http://schemas.microsoft.com/office/drawing/2014/main" id="{1FFBB682-362F-D4C7-0FF8-F36D16CFCE12}"/>
              </a:ext>
            </a:extLst>
          </p:cNvPr>
          <p:cNvSpPr/>
          <p:nvPr/>
        </p:nvSpPr>
        <p:spPr>
          <a:xfrm>
            <a:off x="6576722" y="2245004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Rectangle 240">
            <a:extLst>
              <a:ext uri="{FF2B5EF4-FFF2-40B4-BE49-F238E27FC236}">
                <a16:creationId xmlns:a16="http://schemas.microsoft.com/office/drawing/2014/main" id="{4DCB6333-1090-DB13-3FDF-D3875F474F6E}"/>
              </a:ext>
            </a:extLst>
          </p:cNvPr>
          <p:cNvSpPr/>
          <p:nvPr/>
        </p:nvSpPr>
        <p:spPr>
          <a:xfrm>
            <a:off x="6576722" y="3256491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Arrow: Right 234">
            <a:extLst>
              <a:ext uri="{FF2B5EF4-FFF2-40B4-BE49-F238E27FC236}">
                <a16:creationId xmlns:a16="http://schemas.microsoft.com/office/drawing/2014/main" id="{50F2C1D6-D0E8-71BF-A5AE-CD3B875ED5B2}"/>
              </a:ext>
            </a:extLst>
          </p:cNvPr>
          <p:cNvSpPr/>
          <p:nvPr/>
        </p:nvSpPr>
        <p:spPr>
          <a:xfrm rot="10800000">
            <a:off x="6720785" y="2013141"/>
            <a:ext cx="1686305" cy="28473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51" name="Rectangle 250">
            <a:extLst>
              <a:ext uri="{FF2B5EF4-FFF2-40B4-BE49-F238E27FC236}">
                <a16:creationId xmlns:a16="http://schemas.microsoft.com/office/drawing/2014/main" id="{74BAC144-2409-3C2D-B358-DB51BE14EE0A}"/>
              </a:ext>
            </a:extLst>
          </p:cNvPr>
          <p:cNvSpPr/>
          <p:nvPr/>
        </p:nvSpPr>
        <p:spPr>
          <a:xfrm>
            <a:off x="6035112" y="1603827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Rectangle 251">
            <a:extLst>
              <a:ext uri="{FF2B5EF4-FFF2-40B4-BE49-F238E27FC236}">
                <a16:creationId xmlns:a16="http://schemas.microsoft.com/office/drawing/2014/main" id="{B73FEE92-692A-4DDA-7AD9-542B84ABE427}"/>
              </a:ext>
            </a:extLst>
          </p:cNvPr>
          <p:cNvSpPr/>
          <p:nvPr/>
        </p:nvSpPr>
        <p:spPr>
          <a:xfrm>
            <a:off x="6035112" y="2734292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3" name="Connector: Elbow 252">
            <a:extLst>
              <a:ext uri="{FF2B5EF4-FFF2-40B4-BE49-F238E27FC236}">
                <a16:creationId xmlns:a16="http://schemas.microsoft.com/office/drawing/2014/main" id="{1F9A4B46-A003-2EA6-2646-75285179923F}"/>
              </a:ext>
            </a:extLst>
          </p:cNvPr>
          <p:cNvCxnSpPr>
            <a:cxnSpLocks/>
            <a:stCxn id="120" idx="3"/>
            <a:endCxn id="252" idx="1"/>
          </p:cNvCxnSpPr>
          <p:nvPr/>
        </p:nvCxnSpPr>
        <p:spPr>
          <a:xfrm flipV="1">
            <a:off x="5373935" y="2788310"/>
            <a:ext cx="661177" cy="290174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Connector: Elbow 231">
            <a:extLst>
              <a:ext uri="{FF2B5EF4-FFF2-40B4-BE49-F238E27FC236}">
                <a16:creationId xmlns:a16="http://schemas.microsoft.com/office/drawing/2014/main" id="{014B04FC-DB31-4C9B-2D2B-45E4185CACF2}"/>
              </a:ext>
            </a:extLst>
          </p:cNvPr>
          <p:cNvCxnSpPr>
            <a:cxnSpLocks/>
            <a:stCxn id="240" idx="3"/>
            <a:endCxn id="241" idx="3"/>
          </p:cNvCxnSpPr>
          <p:nvPr/>
        </p:nvCxnSpPr>
        <p:spPr>
          <a:xfrm>
            <a:off x="6687081" y="2299022"/>
            <a:ext cx="12700" cy="1011487"/>
          </a:xfrm>
          <a:prstGeom prst="bentConnector3">
            <a:avLst>
              <a:gd name="adj1" fmla="val 92726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8" name="Rectangle 267">
            <a:extLst>
              <a:ext uri="{FF2B5EF4-FFF2-40B4-BE49-F238E27FC236}">
                <a16:creationId xmlns:a16="http://schemas.microsoft.com/office/drawing/2014/main" id="{10765E6E-35CF-8C99-34B8-CB45F425FD65}"/>
              </a:ext>
            </a:extLst>
          </p:cNvPr>
          <p:cNvSpPr/>
          <p:nvPr/>
        </p:nvSpPr>
        <p:spPr>
          <a:xfrm>
            <a:off x="6069387" y="1492145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" name="Rectangle 268">
            <a:extLst>
              <a:ext uri="{FF2B5EF4-FFF2-40B4-BE49-F238E27FC236}">
                <a16:creationId xmlns:a16="http://schemas.microsoft.com/office/drawing/2014/main" id="{E23BD9A5-47A5-7C53-3AE1-6D8180720B32}"/>
              </a:ext>
            </a:extLst>
          </p:cNvPr>
          <p:cNvSpPr/>
          <p:nvPr/>
        </p:nvSpPr>
        <p:spPr>
          <a:xfrm>
            <a:off x="6069387" y="2640189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8" name="Group 277">
            <a:extLst>
              <a:ext uri="{FF2B5EF4-FFF2-40B4-BE49-F238E27FC236}">
                <a16:creationId xmlns:a16="http://schemas.microsoft.com/office/drawing/2014/main" id="{E6BB14ED-175F-34AE-906B-3CEDD3C1547D}"/>
              </a:ext>
            </a:extLst>
          </p:cNvPr>
          <p:cNvGrpSpPr/>
          <p:nvPr/>
        </p:nvGrpSpPr>
        <p:grpSpPr>
          <a:xfrm>
            <a:off x="6025876" y="1391997"/>
            <a:ext cx="675243" cy="1078235"/>
            <a:chOff x="6025876" y="1391997"/>
            <a:chExt cx="675242" cy="1078234"/>
          </a:xfrm>
        </p:grpSpPr>
        <p:pic>
          <p:nvPicPr>
            <p:cNvPr id="223" name="Picture 222">
              <a:extLst>
                <a:ext uri="{FF2B5EF4-FFF2-40B4-BE49-F238E27FC236}">
                  <a16:creationId xmlns:a16="http://schemas.microsoft.com/office/drawing/2014/main" id="{A36B011E-FA48-0718-5C57-6DE8F5E8615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025876" y="1391997"/>
              <a:ext cx="675242" cy="1078234"/>
            </a:xfrm>
            <a:prstGeom prst="rect">
              <a:avLst/>
            </a:prstGeom>
          </p:spPr>
        </p:pic>
        <p:sp>
          <p:nvSpPr>
            <p:cNvPr id="230" name="TextBox 229">
              <a:extLst>
                <a:ext uri="{FF2B5EF4-FFF2-40B4-BE49-F238E27FC236}">
                  <a16:creationId xmlns:a16="http://schemas.microsoft.com/office/drawing/2014/main" id="{44E3BF94-97E5-FE24-B82D-AE7A74B34F9F}"/>
                </a:ext>
              </a:extLst>
            </p:cNvPr>
            <p:cNvSpPr txBox="1"/>
            <p:nvPr/>
          </p:nvSpPr>
          <p:spPr>
            <a:xfrm rot="5400000">
              <a:off x="5929281" y="1958561"/>
              <a:ext cx="824194" cy="16171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051"/>
                <a:t>165 Sector Lo</a:t>
              </a:r>
            </a:p>
          </p:txBody>
        </p:sp>
      </p:grpSp>
      <p:grpSp>
        <p:nvGrpSpPr>
          <p:cNvPr id="277" name="Group 276">
            <a:extLst>
              <a:ext uri="{FF2B5EF4-FFF2-40B4-BE49-F238E27FC236}">
                <a16:creationId xmlns:a16="http://schemas.microsoft.com/office/drawing/2014/main" id="{7C753783-A4F1-2895-D4EA-76ED2B77BADD}"/>
              </a:ext>
            </a:extLst>
          </p:cNvPr>
          <p:cNvGrpSpPr/>
          <p:nvPr/>
        </p:nvGrpSpPr>
        <p:grpSpPr>
          <a:xfrm>
            <a:off x="6025876" y="2527141"/>
            <a:ext cx="675243" cy="1078235"/>
            <a:chOff x="6025876" y="2527142"/>
            <a:chExt cx="675242" cy="1078234"/>
          </a:xfrm>
        </p:grpSpPr>
        <p:pic>
          <p:nvPicPr>
            <p:cNvPr id="227" name="Picture 226">
              <a:extLst>
                <a:ext uri="{FF2B5EF4-FFF2-40B4-BE49-F238E27FC236}">
                  <a16:creationId xmlns:a16="http://schemas.microsoft.com/office/drawing/2014/main" id="{9F7560D2-E9B1-5C6A-8C70-66C546B66CC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025876" y="2527142"/>
              <a:ext cx="675242" cy="1078234"/>
            </a:xfrm>
            <a:prstGeom prst="rect">
              <a:avLst/>
            </a:prstGeom>
          </p:spPr>
        </p:pic>
        <p:sp>
          <p:nvSpPr>
            <p:cNvPr id="276" name="TextBox 275">
              <a:extLst>
                <a:ext uri="{FF2B5EF4-FFF2-40B4-BE49-F238E27FC236}">
                  <a16:creationId xmlns:a16="http://schemas.microsoft.com/office/drawing/2014/main" id="{E3CD5DD2-C5D6-46CE-6FB2-E7A895EDEC3B}"/>
                </a:ext>
              </a:extLst>
            </p:cNvPr>
            <p:cNvSpPr txBox="1"/>
            <p:nvPr/>
          </p:nvSpPr>
          <p:spPr>
            <a:xfrm rot="5400000">
              <a:off x="5969427" y="3077579"/>
              <a:ext cx="743904" cy="16171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051"/>
                <a:t>165 Sector Hi</a:t>
              </a:r>
            </a:p>
          </p:txBody>
        </p:sp>
      </p:grpSp>
      <p:cxnSp>
        <p:nvCxnSpPr>
          <p:cNvPr id="273" name="Connector: Elbow 272">
            <a:extLst>
              <a:ext uri="{FF2B5EF4-FFF2-40B4-BE49-F238E27FC236}">
                <a16:creationId xmlns:a16="http://schemas.microsoft.com/office/drawing/2014/main" id="{4A5389FE-86B9-5682-45B0-C98691FB150F}"/>
              </a:ext>
            </a:extLst>
          </p:cNvPr>
          <p:cNvCxnSpPr>
            <a:cxnSpLocks/>
            <a:stCxn id="159" idx="1"/>
            <a:endCxn id="269" idx="3"/>
          </p:cNvCxnSpPr>
          <p:nvPr/>
        </p:nvCxnSpPr>
        <p:spPr>
          <a:xfrm rot="10800000">
            <a:off x="6179746" y="2694207"/>
            <a:ext cx="1190404" cy="1504078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Connector: Elbow 269">
            <a:extLst>
              <a:ext uri="{FF2B5EF4-FFF2-40B4-BE49-F238E27FC236}">
                <a16:creationId xmlns:a16="http://schemas.microsoft.com/office/drawing/2014/main" id="{A81970D5-5C7A-92D0-5D86-CD58294D662C}"/>
              </a:ext>
            </a:extLst>
          </p:cNvPr>
          <p:cNvCxnSpPr>
            <a:cxnSpLocks/>
            <a:stCxn id="158" idx="1"/>
            <a:endCxn id="268" idx="3"/>
          </p:cNvCxnSpPr>
          <p:nvPr/>
        </p:nvCxnSpPr>
        <p:spPr>
          <a:xfrm rot="10800000">
            <a:off x="6179746" y="1546164"/>
            <a:ext cx="1190404" cy="2489537"/>
          </a:xfrm>
          <a:prstGeom prst="bentConnector3">
            <a:avLst>
              <a:gd name="adj1" fmla="val 36832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Arrow: Left-Right 90">
            <a:extLst>
              <a:ext uri="{FF2B5EF4-FFF2-40B4-BE49-F238E27FC236}">
                <a16:creationId xmlns:a16="http://schemas.microsoft.com/office/drawing/2014/main" id="{91A86BB3-B181-7401-AD91-34C92DF84D59}"/>
              </a:ext>
            </a:extLst>
          </p:cNvPr>
          <p:cNvSpPr/>
          <p:nvPr/>
        </p:nvSpPr>
        <p:spPr>
          <a:xfrm>
            <a:off x="5544450" y="989322"/>
            <a:ext cx="1784223" cy="323541"/>
          </a:xfrm>
          <a:prstGeom prst="left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/>
              <a:t>Data bus</a:t>
            </a:r>
          </a:p>
        </p:txBody>
      </p: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CFF259AA-C57D-01CE-ECE5-67460AED91FA}"/>
              </a:ext>
            </a:extLst>
          </p:cNvPr>
          <p:cNvGrpSpPr/>
          <p:nvPr/>
        </p:nvGrpSpPr>
        <p:grpSpPr>
          <a:xfrm>
            <a:off x="7361178" y="3291593"/>
            <a:ext cx="1066795" cy="1348207"/>
            <a:chOff x="7412689" y="3305857"/>
            <a:chExt cx="1066794" cy="1348207"/>
          </a:xfrm>
        </p:grpSpPr>
        <p:pic>
          <p:nvPicPr>
            <p:cNvPr id="151" name="Picture 150">
              <a:extLst>
                <a:ext uri="{FF2B5EF4-FFF2-40B4-BE49-F238E27FC236}">
                  <a16:creationId xmlns:a16="http://schemas.microsoft.com/office/drawing/2014/main" id="{64E817E7-5E7A-6B19-C466-1A821A6FFB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 rot="10800000">
              <a:off x="7412689" y="3305857"/>
              <a:ext cx="1066794" cy="1348207"/>
            </a:xfrm>
            <a:prstGeom prst="rect">
              <a:avLst/>
            </a:prstGeom>
          </p:spPr>
        </p:pic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B341658A-0A57-B43A-098C-2FFF02599606}"/>
                </a:ext>
              </a:extLst>
            </p:cNvPr>
            <p:cNvSpPr txBox="1"/>
            <p:nvPr/>
          </p:nvSpPr>
          <p:spPr>
            <a:xfrm rot="5400000">
              <a:off x="7424929" y="3911376"/>
              <a:ext cx="926411" cy="261610"/>
            </a:xfrm>
            <a:prstGeom prst="rect">
              <a:avLst/>
            </a:prstGeom>
            <a:solidFill>
              <a:schemeClr val="bg1"/>
            </a:solidFill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100"/>
                <a:t>138 Decoder</a:t>
              </a:r>
            </a:p>
          </p:txBody>
        </p:sp>
      </p:grpSp>
      <p:sp>
        <p:nvSpPr>
          <p:cNvPr id="297" name="TextBox 296">
            <a:extLst>
              <a:ext uri="{FF2B5EF4-FFF2-40B4-BE49-F238E27FC236}">
                <a16:creationId xmlns:a16="http://schemas.microsoft.com/office/drawing/2014/main" id="{CCA5F8FE-4372-14C0-63A0-E0984534D01A}"/>
              </a:ext>
            </a:extLst>
          </p:cNvPr>
          <p:cNvSpPr txBox="1"/>
          <p:nvPr/>
        </p:nvSpPr>
        <p:spPr>
          <a:xfrm>
            <a:off x="8709594" y="3277913"/>
            <a:ext cx="78899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Load </a:t>
            </a:r>
            <a:r>
              <a:rPr lang="en-US" sz="900" err="1"/>
              <a:t>Addr</a:t>
            </a:r>
            <a:r>
              <a:rPr lang="en-US" sz="900"/>
              <a:t> Hi</a:t>
            </a:r>
          </a:p>
        </p:txBody>
      </p:sp>
      <p:sp>
        <p:nvSpPr>
          <p:cNvPr id="299" name="TextBox 298">
            <a:extLst>
              <a:ext uri="{FF2B5EF4-FFF2-40B4-BE49-F238E27FC236}">
                <a16:creationId xmlns:a16="http://schemas.microsoft.com/office/drawing/2014/main" id="{9DBF4DB0-B36B-CD81-AB3C-E01E01E48A16}"/>
              </a:ext>
            </a:extLst>
          </p:cNvPr>
          <p:cNvSpPr txBox="1"/>
          <p:nvPr/>
        </p:nvSpPr>
        <p:spPr>
          <a:xfrm rot="5400000">
            <a:off x="6663116" y="3315890"/>
            <a:ext cx="66877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err="1"/>
              <a:t>Ld</a:t>
            </a:r>
            <a:r>
              <a:rPr lang="en-US" sz="1000"/>
              <a:t> Sector</a:t>
            </a:r>
          </a:p>
        </p:txBody>
      </p:sp>
      <p:cxnSp>
        <p:nvCxnSpPr>
          <p:cNvPr id="216" name="Connector: Elbow 215">
            <a:extLst>
              <a:ext uri="{FF2B5EF4-FFF2-40B4-BE49-F238E27FC236}">
                <a16:creationId xmlns:a16="http://schemas.microsoft.com/office/drawing/2014/main" id="{66B2B713-114F-C0AD-B6EB-242FA2EB8682}"/>
              </a:ext>
            </a:extLst>
          </p:cNvPr>
          <p:cNvCxnSpPr>
            <a:cxnSpLocks/>
            <a:stCxn id="157" idx="1"/>
          </p:cNvCxnSpPr>
          <p:nvPr/>
        </p:nvCxnSpPr>
        <p:spPr>
          <a:xfrm rot="10800000" flipH="1">
            <a:off x="7370150" y="3352194"/>
            <a:ext cx="3077727" cy="1008676"/>
          </a:xfrm>
          <a:prstGeom prst="bentConnector5">
            <a:avLst>
              <a:gd name="adj1" fmla="val -7428"/>
              <a:gd name="adj2" fmla="val 87923"/>
              <a:gd name="adj3" fmla="val 107428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TextBox 152">
            <a:extLst>
              <a:ext uri="{FF2B5EF4-FFF2-40B4-BE49-F238E27FC236}">
                <a16:creationId xmlns:a16="http://schemas.microsoft.com/office/drawing/2014/main" id="{A8D5E673-97B0-6602-C13A-93090EA85443}"/>
              </a:ext>
            </a:extLst>
          </p:cNvPr>
          <p:cNvSpPr txBox="1"/>
          <p:nvPr/>
        </p:nvSpPr>
        <p:spPr>
          <a:xfrm>
            <a:off x="8470598" y="4239671"/>
            <a:ext cx="776581" cy="2308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900" err="1"/>
              <a:t>Addr</a:t>
            </a:r>
            <a:r>
              <a:rPr lang="en-US" sz="900"/>
              <a:t> 2:0</a:t>
            </a:r>
          </a:p>
        </p:txBody>
      </p:sp>
      <p:sp>
        <p:nvSpPr>
          <p:cNvPr id="155" name="Right Brace 154">
            <a:extLst>
              <a:ext uri="{FF2B5EF4-FFF2-40B4-BE49-F238E27FC236}">
                <a16:creationId xmlns:a16="http://schemas.microsoft.com/office/drawing/2014/main" id="{D3AA9544-160E-09EF-71B6-6D72A6372664}"/>
              </a:ext>
            </a:extLst>
          </p:cNvPr>
          <p:cNvSpPr/>
          <p:nvPr/>
        </p:nvSpPr>
        <p:spPr>
          <a:xfrm>
            <a:off x="8374361" y="4148085"/>
            <a:ext cx="182173" cy="43245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9" name="Connector: Elbow 98">
            <a:extLst>
              <a:ext uri="{FF2B5EF4-FFF2-40B4-BE49-F238E27FC236}">
                <a16:creationId xmlns:a16="http://schemas.microsoft.com/office/drawing/2014/main" id="{89994014-2B8B-6764-D668-BB7A8DECC6C4}"/>
              </a:ext>
            </a:extLst>
          </p:cNvPr>
          <p:cNvCxnSpPr>
            <a:cxnSpLocks/>
            <a:stCxn id="96" idx="1"/>
            <a:endCxn id="93" idx="1"/>
          </p:cNvCxnSpPr>
          <p:nvPr/>
        </p:nvCxnSpPr>
        <p:spPr>
          <a:xfrm rot="10800000" flipV="1">
            <a:off x="9397415" y="4133252"/>
            <a:ext cx="12700" cy="1271877"/>
          </a:xfrm>
          <a:prstGeom prst="bentConnector3">
            <a:avLst>
              <a:gd name="adj1" fmla="val 190971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1F73BB6B-85E3-AA00-7507-4027E341DD6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16200000">
            <a:off x="7059272" y="878498"/>
            <a:ext cx="1301603" cy="746789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338BB841-8010-5626-0B37-D2A2996E24F2}"/>
              </a:ext>
            </a:extLst>
          </p:cNvPr>
          <p:cNvSpPr/>
          <p:nvPr/>
        </p:nvSpPr>
        <p:spPr>
          <a:xfrm rot="10800000">
            <a:off x="6691845" y="2791697"/>
            <a:ext cx="1686305" cy="28473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21" name="Arrow: Bent-Up 220">
            <a:extLst>
              <a:ext uri="{FF2B5EF4-FFF2-40B4-BE49-F238E27FC236}">
                <a16:creationId xmlns:a16="http://schemas.microsoft.com/office/drawing/2014/main" id="{B9B8D023-AA53-4D4E-B1CF-9AF9D8FBE2CE}"/>
              </a:ext>
            </a:extLst>
          </p:cNvPr>
          <p:cNvSpPr/>
          <p:nvPr/>
        </p:nvSpPr>
        <p:spPr>
          <a:xfrm rot="5400000">
            <a:off x="7979298" y="1519832"/>
            <a:ext cx="1928247" cy="1203469"/>
          </a:xfrm>
          <a:prstGeom prst="bentUpArrow">
            <a:avLst>
              <a:gd name="adj1" fmla="val 12403"/>
              <a:gd name="adj2" fmla="val 12661"/>
              <a:gd name="adj3" fmla="val 14384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1" name="Arrow: Left-Right 10">
            <a:extLst>
              <a:ext uri="{FF2B5EF4-FFF2-40B4-BE49-F238E27FC236}">
                <a16:creationId xmlns:a16="http://schemas.microsoft.com/office/drawing/2014/main" id="{F0A16287-A210-72E6-9410-B31F790A4453}"/>
              </a:ext>
            </a:extLst>
          </p:cNvPr>
          <p:cNvSpPr/>
          <p:nvPr/>
        </p:nvSpPr>
        <p:spPr>
          <a:xfrm>
            <a:off x="8012664" y="989322"/>
            <a:ext cx="1737715" cy="323541"/>
          </a:xfrm>
          <a:prstGeom prst="left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/>
              <a:t>Data bus</a:t>
            </a: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208DF896-56E6-027B-DBF4-EC1DA03849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0590917"/>
              </p:ext>
            </p:extLst>
          </p:nvPr>
        </p:nvGraphicFramePr>
        <p:xfrm>
          <a:off x="211068" y="51378"/>
          <a:ext cx="3812674" cy="685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7993">
                  <a:extLst>
                    <a:ext uri="{9D8B030D-6E8A-4147-A177-3AD203B41FA5}">
                      <a16:colId xmlns:a16="http://schemas.microsoft.com/office/drawing/2014/main" val="311691777"/>
                    </a:ext>
                  </a:extLst>
                </a:gridCol>
                <a:gridCol w="577993">
                  <a:extLst>
                    <a:ext uri="{9D8B030D-6E8A-4147-A177-3AD203B41FA5}">
                      <a16:colId xmlns:a16="http://schemas.microsoft.com/office/drawing/2014/main" val="1420690137"/>
                    </a:ext>
                  </a:extLst>
                </a:gridCol>
                <a:gridCol w="577993">
                  <a:extLst>
                    <a:ext uri="{9D8B030D-6E8A-4147-A177-3AD203B41FA5}">
                      <a16:colId xmlns:a16="http://schemas.microsoft.com/office/drawing/2014/main" val="1126661590"/>
                    </a:ext>
                  </a:extLst>
                </a:gridCol>
                <a:gridCol w="491176">
                  <a:extLst>
                    <a:ext uri="{9D8B030D-6E8A-4147-A177-3AD203B41FA5}">
                      <a16:colId xmlns:a16="http://schemas.microsoft.com/office/drawing/2014/main" val="2115716740"/>
                    </a:ext>
                  </a:extLst>
                </a:gridCol>
                <a:gridCol w="444137">
                  <a:extLst>
                    <a:ext uri="{9D8B030D-6E8A-4147-A177-3AD203B41FA5}">
                      <a16:colId xmlns:a16="http://schemas.microsoft.com/office/drawing/2014/main" val="3899932905"/>
                    </a:ext>
                  </a:extLst>
                </a:gridCol>
                <a:gridCol w="574766">
                  <a:extLst>
                    <a:ext uri="{9D8B030D-6E8A-4147-A177-3AD203B41FA5}">
                      <a16:colId xmlns:a16="http://schemas.microsoft.com/office/drawing/2014/main" val="3855179332"/>
                    </a:ext>
                  </a:extLst>
                </a:gridCol>
                <a:gridCol w="568616">
                  <a:extLst>
                    <a:ext uri="{9D8B030D-6E8A-4147-A177-3AD203B41FA5}">
                      <a16:colId xmlns:a16="http://schemas.microsoft.com/office/drawing/2014/main" val="73834889"/>
                    </a:ext>
                  </a:extLst>
                </a:gridCol>
              </a:tblGrid>
              <a:tr h="35708"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Operation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err="1"/>
                        <a:t>ReadRAM</a:t>
                      </a:r>
                      <a:r>
                        <a:rPr lang="en-US" sz="900" b="0"/>
                        <a:t># 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err="1"/>
                        <a:t>WriteRAM</a:t>
                      </a:r>
                      <a:r>
                        <a:rPr lang="en-US" sz="900" b="0"/>
                        <a:t>#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err="1"/>
                        <a:t>Addr_En</a:t>
                      </a:r>
                      <a:r>
                        <a:rPr lang="en-US" sz="900" b="0"/>
                        <a:t>#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Dat_ </a:t>
                      </a:r>
                      <a:r>
                        <a:rPr lang="en-US" sz="900" b="0" err="1"/>
                        <a:t>dir</a:t>
                      </a:r>
                      <a:endParaRPr lang="en-US" sz="900" b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SRAM OE#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SRAM WE#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987821183"/>
                  </a:ext>
                </a:extLst>
              </a:tr>
              <a:tr h="40062"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Idle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N/A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N/A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N/A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550395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RAM </a:t>
                      </a:r>
                      <a:r>
                        <a:rPr lang="en-US" sz="900" b="0">
                          <a:sym typeface="Wingdings" panose="05000000000000000000" pitchFamily="2" charset="2"/>
                        </a:rPr>
                        <a:t> SD</a:t>
                      </a:r>
                      <a:endParaRPr lang="en-US" sz="900" b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In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1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955148253"/>
                  </a:ext>
                </a:extLst>
              </a:tr>
              <a:tr h="48771"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SD </a:t>
                      </a:r>
                      <a:r>
                        <a:rPr lang="en-US" sz="900" b="0"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en-US" sz="900" b="0"/>
                        <a:t> RAM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Out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0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9644935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Idle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N/A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N/A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N/A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331402396"/>
                  </a:ext>
                </a:extLst>
              </a:tr>
            </a:tbl>
          </a:graphicData>
        </a:graphic>
      </p:graphicFrame>
      <p:pic>
        <p:nvPicPr>
          <p:cNvPr id="14" name="Picture 13">
            <a:extLst>
              <a:ext uri="{FF2B5EF4-FFF2-40B4-BE49-F238E27FC236}">
                <a16:creationId xmlns:a16="http://schemas.microsoft.com/office/drawing/2014/main" id="{4DB3782A-3CCD-1734-F5F6-FFBE731F674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5400000">
            <a:off x="11091037" y="4705551"/>
            <a:ext cx="1301603" cy="74678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4B15E8A-8A37-9234-C747-2F650CD9B089}"/>
              </a:ext>
            </a:extLst>
          </p:cNvPr>
          <p:cNvSpPr txBox="1"/>
          <p:nvPr/>
        </p:nvSpPr>
        <p:spPr>
          <a:xfrm>
            <a:off x="8727309" y="2180473"/>
            <a:ext cx="64793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err="1">
                <a:highlight>
                  <a:srgbClr val="FFFF00"/>
                </a:highlight>
              </a:rPr>
              <a:t>Addr_en</a:t>
            </a:r>
            <a:r>
              <a:rPr lang="en-US" sz="900">
                <a:highlight>
                  <a:srgbClr val="FFFF00"/>
                </a:highlight>
              </a:rPr>
              <a:t>#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C3AAB93-D527-CAD2-9263-7370F9B20E4C}"/>
              </a:ext>
            </a:extLst>
          </p:cNvPr>
          <p:cNvCxnSpPr>
            <a:cxnSpLocks/>
          </p:cNvCxnSpPr>
          <p:nvPr/>
        </p:nvCxnSpPr>
        <p:spPr>
          <a:xfrm>
            <a:off x="9256065" y="2304221"/>
            <a:ext cx="3092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1C0C3316-5D05-A535-C4CA-CB242CC02F71}"/>
              </a:ext>
            </a:extLst>
          </p:cNvPr>
          <p:cNvSpPr txBox="1"/>
          <p:nvPr/>
        </p:nvSpPr>
        <p:spPr>
          <a:xfrm>
            <a:off x="10820313" y="3979136"/>
            <a:ext cx="69762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err="1">
                <a:highlight>
                  <a:srgbClr val="FFFF00"/>
                </a:highlight>
              </a:rPr>
              <a:t>Addr_en</a:t>
            </a:r>
            <a:r>
              <a:rPr lang="en-US" sz="900">
                <a:highlight>
                  <a:srgbClr val="FFFF00"/>
                </a:highlight>
              </a:rPr>
              <a:t>#</a:t>
            </a:r>
          </a:p>
        </p:txBody>
      </p: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48F50E9D-6D5A-B7FB-DFA0-63226FCED826}"/>
              </a:ext>
            </a:extLst>
          </p:cNvPr>
          <p:cNvCxnSpPr>
            <a:endCxn id="14" idx="1"/>
          </p:cNvCxnSpPr>
          <p:nvPr/>
        </p:nvCxnSpPr>
        <p:spPr>
          <a:xfrm>
            <a:off x="11402698" y="4102249"/>
            <a:ext cx="339143" cy="32589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B0D63108-3440-698E-019B-748BD6C8DE60}"/>
              </a:ext>
            </a:extLst>
          </p:cNvPr>
          <p:cNvSpPr txBox="1"/>
          <p:nvPr/>
        </p:nvSpPr>
        <p:spPr>
          <a:xfrm>
            <a:off x="8766993" y="1663289"/>
            <a:ext cx="73770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err="1"/>
              <a:t>WriteRAM</a:t>
            </a:r>
            <a:r>
              <a:rPr lang="en-US" sz="900"/>
              <a:t>#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B971117-0627-C3E6-1A0C-9A096E3872A4}"/>
              </a:ext>
            </a:extLst>
          </p:cNvPr>
          <p:cNvCxnSpPr>
            <a:cxnSpLocks/>
          </p:cNvCxnSpPr>
          <p:nvPr/>
        </p:nvCxnSpPr>
        <p:spPr>
          <a:xfrm flipH="1">
            <a:off x="8097839" y="1776741"/>
            <a:ext cx="68040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602A2984-DE3D-3AB1-288B-DFBA7FC7429A}"/>
              </a:ext>
            </a:extLst>
          </p:cNvPr>
          <p:cNvSpPr txBox="1"/>
          <p:nvPr/>
        </p:nvSpPr>
        <p:spPr>
          <a:xfrm rot="5400000">
            <a:off x="7209900" y="1140539"/>
            <a:ext cx="979717" cy="16171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051"/>
              <a:t>HC245 Data Out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B0B13A9-1EA4-FA9C-1696-8CE347538B6A}"/>
              </a:ext>
            </a:extLst>
          </p:cNvPr>
          <p:cNvSpPr txBox="1"/>
          <p:nvPr/>
        </p:nvSpPr>
        <p:spPr>
          <a:xfrm rot="5400000">
            <a:off x="11264655" y="4970777"/>
            <a:ext cx="979717" cy="16171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051"/>
              <a:t>HC245 </a:t>
            </a:r>
            <a:r>
              <a:rPr lang="en-US" sz="1051" err="1"/>
              <a:t>Addr</a:t>
            </a:r>
            <a:r>
              <a:rPr lang="en-US" sz="1051"/>
              <a:t> Out</a:t>
            </a:r>
          </a:p>
        </p:txBody>
      </p:sp>
      <p:sp>
        <p:nvSpPr>
          <p:cNvPr id="3" name="Rectangle 2">
            <a:hlinkClick r:id="rId12" action="ppaction://hlinksldjump"/>
            <a:extLst>
              <a:ext uri="{FF2B5EF4-FFF2-40B4-BE49-F238E27FC236}">
                <a16:creationId xmlns:a16="http://schemas.microsoft.com/office/drawing/2014/main" id="{018380DC-7E92-D1D1-70CB-92B29DEE0A64}"/>
              </a:ext>
            </a:extLst>
          </p:cNvPr>
          <p:cNvSpPr/>
          <p:nvPr/>
        </p:nvSpPr>
        <p:spPr>
          <a:xfrm>
            <a:off x="8771908" y="3689733"/>
            <a:ext cx="1399933" cy="12926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/>
              <a:t>~SD Card Device En</a:t>
            </a:r>
          </a:p>
        </p:txBody>
      </p: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0296FB75-CAE4-8548-8566-9CE27B084F22}"/>
              </a:ext>
            </a:extLst>
          </p:cNvPr>
          <p:cNvCxnSpPr>
            <a:cxnSpLocks/>
            <a:stCxn id="3" idx="1"/>
          </p:cNvCxnSpPr>
          <p:nvPr/>
        </p:nvCxnSpPr>
        <p:spPr>
          <a:xfrm rot="10800000" flipV="1">
            <a:off x="8327572" y="3754365"/>
            <a:ext cx="444337" cy="13836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8F011CAD-478C-FC95-7E42-A67FFD3A5B61}"/>
              </a:ext>
            </a:extLst>
          </p:cNvPr>
          <p:cNvSpPr txBox="1"/>
          <p:nvPr/>
        </p:nvSpPr>
        <p:spPr>
          <a:xfrm>
            <a:off x="6841831" y="1874555"/>
            <a:ext cx="79088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err="1">
                <a:highlight>
                  <a:srgbClr val="FFFF00"/>
                </a:highlight>
              </a:rPr>
              <a:t>Addr_en</a:t>
            </a:r>
            <a:r>
              <a:rPr lang="en-US" sz="900">
                <a:highlight>
                  <a:srgbClr val="FFFF00"/>
                </a:highlight>
              </a:rPr>
              <a:t>#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FBC0DB9E-C428-9FDB-680F-288D53E70E85}"/>
              </a:ext>
            </a:extLst>
          </p:cNvPr>
          <p:cNvCxnSpPr>
            <a:cxnSpLocks/>
            <a:stCxn id="44" idx="1"/>
          </p:cNvCxnSpPr>
          <p:nvPr/>
        </p:nvCxnSpPr>
        <p:spPr>
          <a:xfrm flipH="1">
            <a:off x="8343002" y="4043098"/>
            <a:ext cx="3032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Slide Number Placeholder 4">
            <a:extLst>
              <a:ext uri="{FF2B5EF4-FFF2-40B4-BE49-F238E27FC236}">
                <a16:creationId xmlns:a16="http://schemas.microsoft.com/office/drawing/2014/main" id="{9C6356ED-26C1-38A7-A183-5294C16AB23B}"/>
              </a:ext>
            </a:extLst>
          </p:cNvPr>
          <p:cNvSpPr txBox="1">
            <a:spLocks/>
          </p:cNvSpPr>
          <p:nvPr/>
        </p:nvSpPr>
        <p:spPr>
          <a:xfrm>
            <a:off x="9402419" y="636819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21</a:t>
            </a:fld>
            <a:endParaRPr lang="en-US" b="1">
              <a:solidFill>
                <a:schemeClr val="bg1"/>
              </a:solidFill>
            </a:endParaRPr>
          </a:p>
        </p:txBody>
      </p:sp>
      <p:cxnSp>
        <p:nvCxnSpPr>
          <p:cNvPr id="54" name="Connector: Elbow 53">
            <a:extLst>
              <a:ext uri="{FF2B5EF4-FFF2-40B4-BE49-F238E27FC236}">
                <a16:creationId xmlns:a16="http://schemas.microsoft.com/office/drawing/2014/main" id="{5A55D87E-AB3D-0690-9097-D02C692C2BC5}"/>
              </a:ext>
            </a:extLst>
          </p:cNvPr>
          <p:cNvCxnSpPr>
            <a:cxnSpLocks/>
            <a:stCxn id="76" idx="2"/>
            <a:endCxn id="125" idx="3"/>
          </p:cNvCxnSpPr>
          <p:nvPr/>
        </p:nvCxnSpPr>
        <p:spPr>
          <a:xfrm rot="5400000">
            <a:off x="5712457" y="4929737"/>
            <a:ext cx="53521" cy="730563"/>
          </a:xfrm>
          <a:prstGeom prst="bentConnector2">
            <a:avLst/>
          </a:prstGeom>
          <a:ln>
            <a:headEnd type="none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nector: Elbow 69">
            <a:extLst>
              <a:ext uri="{FF2B5EF4-FFF2-40B4-BE49-F238E27FC236}">
                <a16:creationId xmlns:a16="http://schemas.microsoft.com/office/drawing/2014/main" id="{27E4E877-003F-E7E7-9292-A44A7F9E2D39}"/>
              </a:ext>
            </a:extLst>
          </p:cNvPr>
          <p:cNvCxnSpPr>
            <a:cxnSpLocks/>
            <a:stCxn id="86" idx="2"/>
            <a:endCxn id="119" idx="3"/>
          </p:cNvCxnSpPr>
          <p:nvPr/>
        </p:nvCxnSpPr>
        <p:spPr>
          <a:xfrm rot="5400000">
            <a:off x="5685835" y="4959098"/>
            <a:ext cx="234919" cy="858718"/>
          </a:xfrm>
          <a:prstGeom prst="bentConnector2">
            <a:avLst/>
          </a:prstGeom>
          <a:ln>
            <a:headEnd type="none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tangle 75">
            <a:extLst>
              <a:ext uri="{FF2B5EF4-FFF2-40B4-BE49-F238E27FC236}">
                <a16:creationId xmlns:a16="http://schemas.microsoft.com/office/drawing/2014/main" id="{2EF2EF70-EE79-B6C1-B8F6-55C65D6014BC}"/>
              </a:ext>
            </a:extLst>
          </p:cNvPr>
          <p:cNvSpPr/>
          <p:nvPr/>
        </p:nvSpPr>
        <p:spPr>
          <a:xfrm>
            <a:off x="6076587" y="5222539"/>
            <a:ext cx="55822" cy="4571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DC83931F-CB80-7196-FCFD-9ACAA5954656}"/>
              </a:ext>
            </a:extLst>
          </p:cNvPr>
          <p:cNvSpPr/>
          <p:nvPr/>
        </p:nvSpPr>
        <p:spPr>
          <a:xfrm>
            <a:off x="6204742" y="5225279"/>
            <a:ext cx="55822" cy="4571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18AC4AE0-11C3-A491-5CEE-268ED835EB7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16200000">
            <a:off x="5925896" y="4880247"/>
            <a:ext cx="481808" cy="310844"/>
          </a:xfrm>
          <a:prstGeom prst="rect">
            <a:avLst/>
          </a:prstGeom>
        </p:spPr>
      </p:pic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606379D5-F74F-E95D-15E4-B55916E4BEE2}"/>
              </a:ext>
            </a:extLst>
          </p:cNvPr>
          <p:cNvCxnSpPr>
            <a:cxnSpLocks/>
            <a:stCxn id="42" idx="1"/>
            <a:endCxn id="18" idx="0"/>
          </p:cNvCxnSpPr>
          <p:nvPr/>
        </p:nvCxnSpPr>
        <p:spPr>
          <a:xfrm rot="10800000" flipV="1">
            <a:off x="1374517" y="2078130"/>
            <a:ext cx="3092748" cy="228231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39565348-4A1E-69B0-C1F8-7450F55485BB}"/>
              </a:ext>
            </a:extLst>
          </p:cNvPr>
          <p:cNvCxnSpPr>
            <a:cxnSpLocks/>
            <a:stCxn id="41" idx="1"/>
            <a:endCxn id="19" idx="0"/>
          </p:cNvCxnSpPr>
          <p:nvPr/>
        </p:nvCxnSpPr>
        <p:spPr>
          <a:xfrm rot="10800000" flipV="1">
            <a:off x="1252591" y="1893992"/>
            <a:ext cx="3214675" cy="412369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643D3BDA-417D-F79E-29ED-1F707412E480}"/>
              </a:ext>
            </a:extLst>
          </p:cNvPr>
          <p:cNvCxnSpPr>
            <a:cxnSpLocks/>
            <a:stCxn id="40" idx="1"/>
            <a:endCxn id="20" idx="0"/>
          </p:cNvCxnSpPr>
          <p:nvPr/>
        </p:nvCxnSpPr>
        <p:spPr>
          <a:xfrm rot="10800000" flipV="1">
            <a:off x="1130665" y="1709854"/>
            <a:ext cx="3336600" cy="596507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7A622CEE-F1A9-5774-CEE9-26B3D4A1F80C}"/>
              </a:ext>
            </a:extLst>
          </p:cNvPr>
          <p:cNvCxnSpPr>
            <a:cxnSpLocks/>
            <a:stCxn id="39" idx="1"/>
            <a:endCxn id="17" idx="0"/>
          </p:cNvCxnSpPr>
          <p:nvPr/>
        </p:nvCxnSpPr>
        <p:spPr>
          <a:xfrm rot="10800000" flipV="1">
            <a:off x="1008739" y="1525716"/>
            <a:ext cx="3458527" cy="780645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8EF5DD50-D6D5-B9AB-D8B8-A66DA5A6456E}"/>
              </a:ext>
            </a:extLst>
          </p:cNvPr>
          <p:cNvCxnSpPr>
            <a:cxnSpLocks/>
            <a:stCxn id="38" idx="1"/>
            <a:endCxn id="21" idx="0"/>
          </p:cNvCxnSpPr>
          <p:nvPr/>
        </p:nvCxnSpPr>
        <p:spPr>
          <a:xfrm rot="10800000" flipV="1">
            <a:off x="886813" y="1341578"/>
            <a:ext cx="3580452" cy="964783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210DAA5C-4C3E-1782-1637-6BE0E9B8946F}"/>
              </a:ext>
            </a:extLst>
          </p:cNvPr>
          <p:cNvCxnSpPr>
            <a:cxnSpLocks/>
            <a:stCxn id="57" idx="1"/>
            <a:endCxn id="66" idx="2"/>
          </p:cNvCxnSpPr>
          <p:nvPr/>
        </p:nvCxnSpPr>
        <p:spPr>
          <a:xfrm rot="10800000" flipV="1">
            <a:off x="1014194" y="973303"/>
            <a:ext cx="3453071" cy="4186364"/>
          </a:xfrm>
          <a:prstGeom prst="bentConnector4">
            <a:avLst>
              <a:gd name="adj1" fmla="val 119816"/>
              <a:gd name="adj2" fmla="val 108550"/>
            </a:avLst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or: Elbow 71">
            <a:extLst>
              <a:ext uri="{FF2B5EF4-FFF2-40B4-BE49-F238E27FC236}">
                <a16:creationId xmlns:a16="http://schemas.microsoft.com/office/drawing/2014/main" id="{DC1B8203-5E6A-89C0-21C7-EB69B98132DE}"/>
              </a:ext>
            </a:extLst>
          </p:cNvPr>
          <p:cNvCxnSpPr>
            <a:cxnSpLocks/>
            <a:stCxn id="56" idx="1"/>
            <a:endCxn id="67" idx="2"/>
          </p:cNvCxnSpPr>
          <p:nvPr/>
        </p:nvCxnSpPr>
        <p:spPr>
          <a:xfrm rot="10800000" flipV="1">
            <a:off x="889434" y="1157441"/>
            <a:ext cx="3577831" cy="4002227"/>
          </a:xfrm>
          <a:prstGeom prst="bentConnector4">
            <a:avLst>
              <a:gd name="adj1" fmla="val 111960"/>
              <a:gd name="adj2" fmla="val 105712"/>
            </a:avLst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onnector: Elbow 114">
            <a:extLst>
              <a:ext uri="{FF2B5EF4-FFF2-40B4-BE49-F238E27FC236}">
                <a16:creationId xmlns:a16="http://schemas.microsoft.com/office/drawing/2014/main" id="{B689732D-3AF2-0855-1B98-A91907ACBFBF}"/>
              </a:ext>
            </a:extLst>
          </p:cNvPr>
          <p:cNvCxnSpPr>
            <a:cxnSpLocks/>
            <a:stCxn id="111" idx="2"/>
            <a:endCxn id="62" idx="1"/>
          </p:cNvCxnSpPr>
          <p:nvPr/>
        </p:nvCxnSpPr>
        <p:spPr>
          <a:xfrm rot="16200000" flipH="1">
            <a:off x="2308223" y="4115158"/>
            <a:ext cx="1088059" cy="3177077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Connector: Elbow 115">
            <a:extLst>
              <a:ext uri="{FF2B5EF4-FFF2-40B4-BE49-F238E27FC236}">
                <a16:creationId xmlns:a16="http://schemas.microsoft.com/office/drawing/2014/main" id="{29125F32-4BEC-E7C6-287E-32600678323C}"/>
              </a:ext>
            </a:extLst>
          </p:cNvPr>
          <p:cNvCxnSpPr>
            <a:cxnSpLocks/>
            <a:stCxn id="110" idx="2"/>
            <a:endCxn id="61" idx="1"/>
          </p:cNvCxnSpPr>
          <p:nvPr/>
        </p:nvCxnSpPr>
        <p:spPr>
          <a:xfrm rot="16200000" flipH="1">
            <a:off x="2462672" y="4085468"/>
            <a:ext cx="903920" cy="3052317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Connector: Elbow 172">
            <a:extLst>
              <a:ext uri="{FF2B5EF4-FFF2-40B4-BE49-F238E27FC236}">
                <a16:creationId xmlns:a16="http://schemas.microsoft.com/office/drawing/2014/main" id="{486208D8-4940-6795-90ED-C59E01AE24B6}"/>
              </a:ext>
            </a:extLst>
          </p:cNvPr>
          <p:cNvCxnSpPr>
            <a:cxnSpLocks/>
            <a:stCxn id="166" idx="2"/>
            <a:endCxn id="63" idx="1"/>
          </p:cNvCxnSpPr>
          <p:nvPr/>
        </p:nvCxnSpPr>
        <p:spPr>
          <a:xfrm rot="16200000" flipH="1">
            <a:off x="2153775" y="4144846"/>
            <a:ext cx="1272195" cy="3301837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Connector: Elbow 180">
            <a:extLst>
              <a:ext uri="{FF2B5EF4-FFF2-40B4-BE49-F238E27FC236}">
                <a16:creationId xmlns:a16="http://schemas.microsoft.com/office/drawing/2014/main" id="{5F978CC5-3B82-A366-710D-32F0D583B842}"/>
              </a:ext>
            </a:extLst>
          </p:cNvPr>
          <p:cNvCxnSpPr>
            <a:cxnSpLocks/>
            <a:stCxn id="167" idx="2"/>
            <a:endCxn id="60" idx="1"/>
          </p:cNvCxnSpPr>
          <p:nvPr/>
        </p:nvCxnSpPr>
        <p:spPr>
          <a:xfrm rot="16200000" flipH="1">
            <a:off x="2617122" y="4055780"/>
            <a:ext cx="719783" cy="2927557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Connector: Elbow 184">
            <a:extLst>
              <a:ext uri="{FF2B5EF4-FFF2-40B4-BE49-F238E27FC236}">
                <a16:creationId xmlns:a16="http://schemas.microsoft.com/office/drawing/2014/main" id="{B1F44741-E786-02D4-E147-30FF2D1F6AA0}"/>
              </a:ext>
            </a:extLst>
          </p:cNvPr>
          <p:cNvCxnSpPr>
            <a:cxnSpLocks/>
            <a:stCxn id="168" idx="2"/>
            <a:endCxn id="59" idx="1"/>
          </p:cNvCxnSpPr>
          <p:nvPr/>
        </p:nvCxnSpPr>
        <p:spPr>
          <a:xfrm rot="16200000" flipH="1">
            <a:off x="2771571" y="4026091"/>
            <a:ext cx="535644" cy="2802796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Connector: Elbow 192">
            <a:extLst>
              <a:ext uri="{FF2B5EF4-FFF2-40B4-BE49-F238E27FC236}">
                <a16:creationId xmlns:a16="http://schemas.microsoft.com/office/drawing/2014/main" id="{DDDA9D21-9563-C2A8-9C7B-983A00B9AB81}"/>
              </a:ext>
            </a:extLst>
          </p:cNvPr>
          <p:cNvCxnSpPr>
            <a:cxnSpLocks/>
            <a:stCxn id="169" idx="0"/>
            <a:endCxn id="58" idx="1"/>
          </p:cNvCxnSpPr>
          <p:nvPr/>
        </p:nvCxnSpPr>
        <p:spPr>
          <a:xfrm rot="16200000" flipH="1">
            <a:off x="1926841" y="2997224"/>
            <a:ext cx="2839185" cy="2188715"/>
          </a:xfrm>
          <a:prstGeom prst="bentConnector4">
            <a:avLst>
              <a:gd name="adj1" fmla="val -5124"/>
              <a:gd name="adj2" fmla="val 73205"/>
            </a:avLst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Connector: Elbow 199">
            <a:extLst>
              <a:ext uri="{FF2B5EF4-FFF2-40B4-BE49-F238E27FC236}">
                <a16:creationId xmlns:a16="http://schemas.microsoft.com/office/drawing/2014/main" id="{8AAD2998-80F1-BAB2-A416-5AAE0706D760}"/>
              </a:ext>
            </a:extLst>
          </p:cNvPr>
          <p:cNvCxnSpPr>
            <a:cxnSpLocks/>
            <a:stCxn id="170" idx="0"/>
            <a:endCxn id="64" idx="1"/>
          </p:cNvCxnSpPr>
          <p:nvPr/>
        </p:nvCxnSpPr>
        <p:spPr>
          <a:xfrm rot="16200000" flipH="1">
            <a:off x="1951842" y="2838085"/>
            <a:ext cx="2655047" cy="2322855"/>
          </a:xfrm>
          <a:prstGeom prst="bentConnector4">
            <a:avLst>
              <a:gd name="adj1" fmla="val -8610"/>
              <a:gd name="adj2" fmla="val 83794"/>
            </a:avLst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Connector: Elbow 126">
            <a:extLst>
              <a:ext uri="{FF2B5EF4-FFF2-40B4-BE49-F238E27FC236}">
                <a16:creationId xmlns:a16="http://schemas.microsoft.com/office/drawing/2014/main" id="{739E4984-353A-1F2C-5872-F614DB0E504C}"/>
              </a:ext>
            </a:extLst>
          </p:cNvPr>
          <p:cNvCxnSpPr>
            <a:cxnSpLocks/>
            <a:endCxn id="123" idx="3"/>
          </p:cNvCxnSpPr>
          <p:nvPr/>
        </p:nvCxnSpPr>
        <p:spPr>
          <a:xfrm rot="10800000" flipV="1">
            <a:off x="5373935" y="5405125"/>
            <a:ext cx="3853306" cy="837343"/>
          </a:xfrm>
          <a:prstGeom prst="bentConnector3">
            <a:avLst>
              <a:gd name="adj1" fmla="val 43389"/>
            </a:avLst>
          </a:prstGeom>
          <a:ln>
            <a:headEnd type="none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nector: Elbow 129">
            <a:extLst>
              <a:ext uri="{FF2B5EF4-FFF2-40B4-BE49-F238E27FC236}">
                <a16:creationId xmlns:a16="http://schemas.microsoft.com/office/drawing/2014/main" id="{76B5410A-5FC7-2129-D8D1-2DD6A2BED664}"/>
              </a:ext>
            </a:extLst>
          </p:cNvPr>
          <p:cNvCxnSpPr>
            <a:cxnSpLocks/>
            <a:stCxn id="92" idx="1"/>
            <a:endCxn id="122" idx="3"/>
          </p:cNvCxnSpPr>
          <p:nvPr/>
        </p:nvCxnSpPr>
        <p:spPr>
          <a:xfrm rot="10800000" flipV="1">
            <a:off x="5373936" y="5283117"/>
            <a:ext cx="4023479" cy="775213"/>
          </a:xfrm>
          <a:prstGeom prst="bentConnector3">
            <a:avLst>
              <a:gd name="adj1" fmla="val 50000"/>
            </a:avLst>
          </a:prstGeom>
          <a:ln>
            <a:headEnd type="none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Connector: Elbow 211">
            <a:extLst>
              <a:ext uri="{FF2B5EF4-FFF2-40B4-BE49-F238E27FC236}">
                <a16:creationId xmlns:a16="http://schemas.microsoft.com/office/drawing/2014/main" id="{987AAD12-3C16-FF6C-FCBE-CCADBA6A4E11}"/>
              </a:ext>
            </a:extLst>
          </p:cNvPr>
          <p:cNvCxnSpPr>
            <a:cxnSpLocks/>
            <a:stCxn id="160" idx="1"/>
            <a:endCxn id="147" idx="1"/>
          </p:cNvCxnSpPr>
          <p:nvPr/>
        </p:nvCxnSpPr>
        <p:spPr>
          <a:xfrm rot="10800000" flipH="1" flipV="1">
            <a:off x="7370149" y="3873115"/>
            <a:ext cx="6495" cy="2532792"/>
          </a:xfrm>
          <a:prstGeom prst="bentConnector3">
            <a:avLst>
              <a:gd name="adj1" fmla="val -5181678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Connector: Elbow 243">
            <a:extLst>
              <a:ext uri="{FF2B5EF4-FFF2-40B4-BE49-F238E27FC236}">
                <a16:creationId xmlns:a16="http://schemas.microsoft.com/office/drawing/2014/main" id="{72475776-5BCE-1D5E-D636-E0883F3172C6}"/>
              </a:ext>
            </a:extLst>
          </p:cNvPr>
          <p:cNvCxnSpPr>
            <a:cxnSpLocks/>
            <a:stCxn id="228" idx="3"/>
            <a:endCxn id="121" idx="3"/>
          </p:cNvCxnSpPr>
          <p:nvPr/>
        </p:nvCxnSpPr>
        <p:spPr>
          <a:xfrm flipH="1">
            <a:off x="5373935" y="3438481"/>
            <a:ext cx="1292854" cy="2435712"/>
          </a:xfrm>
          <a:prstGeom prst="bentConnector3">
            <a:avLst>
              <a:gd name="adj1" fmla="val -1768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Connector: Elbow 255">
            <a:extLst>
              <a:ext uri="{FF2B5EF4-FFF2-40B4-BE49-F238E27FC236}">
                <a16:creationId xmlns:a16="http://schemas.microsoft.com/office/drawing/2014/main" id="{ACAE00EF-4CD5-50F9-68C8-792BDF8C77E6}"/>
              </a:ext>
            </a:extLst>
          </p:cNvPr>
          <p:cNvCxnSpPr>
            <a:cxnSpLocks/>
            <a:stCxn id="120" idx="3"/>
            <a:endCxn id="251" idx="1"/>
          </p:cNvCxnSpPr>
          <p:nvPr/>
        </p:nvCxnSpPr>
        <p:spPr>
          <a:xfrm flipV="1">
            <a:off x="5373935" y="1657845"/>
            <a:ext cx="661177" cy="4032210"/>
          </a:xfrm>
          <a:prstGeom prst="bentConnector3">
            <a:avLst>
              <a:gd name="adj1" fmla="val 50000"/>
            </a:avLst>
          </a:prstGeom>
          <a:ln>
            <a:headEnd type="oval" w="sm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A2D4FAED-1EE4-07C8-E101-6A96EF9D2D69}"/>
              </a:ext>
            </a:extLst>
          </p:cNvPr>
          <p:cNvGrpSpPr/>
          <p:nvPr/>
        </p:nvGrpSpPr>
        <p:grpSpPr>
          <a:xfrm flipH="1">
            <a:off x="4296440" y="4814909"/>
            <a:ext cx="1224815" cy="1977259"/>
            <a:chOff x="4296440" y="4814909"/>
            <a:chExt cx="1224815" cy="197725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91206F5-08A4-779B-941D-F0CD5731C56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10800000" flipH="1">
              <a:off x="4296440" y="4814909"/>
              <a:ext cx="1224815" cy="1977259"/>
            </a:xfrm>
            <a:prstGeom prst="rect">
              <a:avLst/>
            </a:prstGeom>
          </p:spPr>
        </p:pic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51E392D8-C5FF-5B17-4656-D5E3AFDD8F43}"/>
                </a:ext>
              </a:extLst>
            </p:cNvPr>
            <p:cNvSpPr txBox="1"/>
            <p:nvPr/>
          </p:nvSpPr>
          <p:spPr>
            <a:xfrm>
              <a:off x="5020721" y="5017612"/>
              <a:ext cx="256802" cy="15363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1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2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3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4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5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6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7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8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573F02BA-A4F4-BF8C-1D09-61C993D21324}"/>
                </a:ext>
              </a:extLst>
            </p:cNvPr>
            <p:cNvSpPr txBox="1"/>
            <p:nvPr/>
          </p:nvSpPr>
          <p:spPr>
            <a:xfrm>
              <a:off x="4546107" y="5017612"/>
              <a:ext cx="256802" cy="15363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1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2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3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4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5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6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7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8</a:t>
              </a:r>
            </a:p>
          </p:txBody>
        </p: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E88CACA5-CD4A-246C-E1C8-4097E1A93FF0}"/>
              </a:ext>
            </a:extLst>
          </p:cNvPr>
          <p:cNvSpPr txBox="1"/>
          <p:nvPr/>
        </p:nvSpPr>
        <p:spPr>
          <a:xfrm>
            <a:off x="5711860" y="4583765"/>
            <a:ext cx="739305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err="1">
                <a:highlight>
                  <a:srgbClr val="FFFF00"/>
                </a:highlight>
              </a:rPr>
              <a:t>Addr_en</a:t>
            </a:r>
            <a:r>
              <a:rPr lang="en-US" sz="900">
                <a:highlight>
                  <a:srgbClr val="FFFF00"/>
                </a:highlight>
              </a:rPr>
              <a:t>#</a:t>
            </a:r>
          </a:p>
          <a:p>
            <a:pPr algn="ctr"/>
            <a:endParaRPr lang="en-US" sz="900"/>
          </a:p>
          <a:p>
            <a:pPr algn="ctr"/>
            <a:r>
              <a:rPr lang="en-US" sz="900"/>
              <a:t>XNOR           </a:t>
            </a:r>
          </a:p>
        </p:txBody>
      </p:sp>
      <p:cxnSp>
        <p:nvCxnSpPr>
          <p:cNvPr id="117" name="Connector: Elbow 116">
            <a:extLst>
              <a:ext uri="{FF2B5EF4-FFF2-40B4-BE49-F238E27FC236}">
                <a16:creationId xmlns:a16="http://schemas.microsoft.com/office/drawing/2014/main" id="{769FCB1C-1D81-38F4-839A-89BF9B1D01A7}"/>
              </a:ext>
            </a:extLst>
          </p:cNvPr>
          <p:cNvCxnSpPr>
            <a:cxnSpLocks/>
            <a:stCxn id="31" idx="0"/>
            <a:endCxn id="118" idx="1"/>
          </p:cNvCxnSpPr>
          <p:nvPr/>
        </p:nvCxnSpPr>
        <p:spPr>
          <a:xfrm rot="5400000" flipH="1" flipV="1">
            <a:off x="7246841" y="1669943"/>
            <a:ext cx="195045" cy="21418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hlinkClick r:id="rId14" action="ppaction://hlinksldjump"/>
            <a:extLst>
              <a:ext uri="{FF2B5EF4-FFF2-40B4-BE49-F238E27FC236}">
                <a16:creationId xmlns:a16="http://schemas.microsoft.com/office/drawing/2014/main" id="{9C1A9667-F075-29C7-7F47-0A19CA6B1D99}"/>
              </a:ext>
            </a:extLst>
          </p:cNvPr>
          <p:cNvSpPr txBox="1"/>
          <p:nvPr/>
        </p:nvSpPr>
        <p:spPr>
          <a:xfrm>
            <a:off x="8646243" y="3966154"/>
            <a:ext cx="425116" cy="15388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000"/>
              <a:t>#WE</a:t>
            </a:r>
          </a:p>
        </p:txBody>
      </p:sp>
      <p:sp>
        <p:nvSpPr>
          <p:cNvPr id="46" name="TextBox 45">
            <a:hlinkClick r:id="rId15" action="ppaction://hlinksldjump"/>
            <a:extLst>
              <a:ext uri="{FF2B5EF4-FFF2-40B4-BE49-F238E27FC236}">
                <a16:creationId xmlns:a16="http://schemas.microsoft.com/office/drawing/2014/main" id="{74F9763E-BCEB-3C7B-6429-8C006AF4B856}"/>
              </a:ext>
            </a:extLst>
          </p:cNvPr>
          <p:cNvSpPr txBox="1"/>
          <p:nvPr/>
        </p:nvSpPr>
        <p:spPr>
          <a:xfrm>
            <a:off x="6204742" y="6327597"/>
            <a:ext cx="748923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r>
              <a:rPr lang="en-US" sz="1100"/>
              <a:t>Bus Grant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0B0EFB9-C38F-1028-5811-5CE2DBC8F34F}"/>
              </a:ext>
            </a:extLst>
          </p:cNvPr>
          <p:cNvSpPr txBox="1"/>
          <p:nvPr/>
        </p:nvSpPr>
        <p:spPr>
          <a:xfrm>
            <a:off x="7761967" y="6301743"/>
            <a:ext cx="888385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r>
              <a:rPr lang="en-US" sz="1100"/>
              <a:t>Bus Request</a:t>
            </a:r>
          </a:p>
        </p:txBody>
      </p: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FB2E90A0-62C4-C9D9-6FDA-51216E64B2F6}"/>
              </a:ext>
            </a:extLst>
          </p:cNvPr>
          <p:cNvCxnSpPr>
            <a:cxnSpLocks/>
            <a:stCxn id="46" idx="1"/>
          </p:cNvCxnSpPr>
          <p:nvPr/>
        </p:nvCxnSpPr>
        <p:spPr>
          <a:xfrm rot="10800000" flipV="1">
            <a:off x="5492168" y="6419036"/>
            <a:ext cx="712575" cy="7571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hlinkClick r:id="rId16" action="ppaction://hlinksldjump"/>
            <a:extLst>
              <a:ext uri="{FF2B5EF4-FFF2-40B4-BE49-F238E27FC236}">
                <a16:creationId xmlns:a16="http://schemas.microsoft.com/office/drawing/2014/main" id="{BE6BD503-6DF8-4F77-45CD-72382D7424D5}"/>
              </a:ext>
            </a:extLst>
          </p:cNvPr>
          <p:cNvSpPr txBox="1"/>
          <p:nvPr/>
        </p:nvSpPr>
        <p:spPr>
          <a:xfrm>
            <a:off x="4473594" y="4537080"/>
            <a:ext cx="931665" cy="18288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100"/>
              <a:t># Main Reset</a:t>
            </a:r>
          </a:p>
        </p:txBody>
      </p: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BFAD3DC8-87D2-307E-2947-7818BA0BF3D4}"/>
              </a:ext>
            </a:extLst>
          </p:cNvPr>
          <p:cNvCxnSpPr>
            <a:cxnSpLocks/>
          </p:cNvCxnSpPr>
          <p:nvPr/>
        </p:nvCxnSpPr>
        <p:spPr>
          <a:xfrm rot="10800000">
            <a:off x="2012434" y="4851401"/>
            <a:ext cx="2355846" cy="291497"/>
          </a:xfrm>
          <a:prstGeom prst="bentConnector3">
            <a:avLst>
              <a:gd name="adj1" fmla="val 10040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0" name="Picture 99">
            <a:extLst>
              <a:ext uri="{FF2B5EF4-FFF2-40B4-BE49-F238E27FC236}">
                <a16:creationId xmlns:a16="http://schemas.microsoft.com/office/drawing/2014/main" id="{8DAFBD8B-A2FC-1ACC-CB07-02466D965F02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70909"/>
          <a:stretch/>
        </p:blipFill>
        <p:spPr>
          <a:xfrm rot="10800000">
            <a:off x="4335626" y="2621438"/>
            <a:ext cx="1224815" cy="575211"/>
          </a:xfrm>
          <a:prstGeom prst="rect">
            <a:avLst/>
          </a:prstGeom>
        </p:spPr>
      </p:pic>
      <p:cxnSp>
        <p:nvCxnSpPr>
          <p:cNvPr id="112" name="Connector: Elbow 111">
            <a:extLst>
              <a:ext uri="{FF2B5EF4-FFF2-40B4-BE49-F238E27FC236}">
                <a16:creationId xmlns:a16="http://schemas.microsoft.com/office/drawing/2014/main" id="{A5DB97EA-A370-AD2C-D727-C41239AE2244}"/>
              </a:ext>
            </a:extLst>
          </p:cNvPr>
          <p:cNvCxnSpPr>
            <a:cxnSpLocks/>
          </p:cNvCxnSpPr>
          <p:nvPr/>
        </p:nvCxnSpPr>
        <p:spPr>
          <a:xfrm>
            <a:off x="2381250" y="2651437"/>
            <a:ext cx="2114250" cy="289467"/>
          </a:xfrm>
          <a:prstGeom prst="bentConnector3">
            <a:avLst>
              <a:gd name="adj1" fmla="val 50000"/>
            </a:avLst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TextBox 128">
            <a:extLst>
              <a:ext uri="{FF2B5EF4-FFF2-40B4-BE49-F238E27FC236}">
                <a16:creationId xmlns:a16="http://schemas.microsoft.com/office/drawing/2014/main" id="{0111CA87-8059-3A88-D12B-CBAD00A0BF74}"/>
              </a:ext>
            </a:extLst>
          </p:cNvPr>
          <p:cNvSpPr txBox="1"/>
          <p:nvPr/>
        </p:nvSpPr>
        <p:spPr>
          <a:xfrm>
            <a:off x="4495970" y="3360347"/>
            <a:ext cx="933269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r>
              <a:rPr lang="en-US" sz="1050"/>
              <a:t># Bus Release</a:t>
            </a:r>
          </a:p>
        </p:txBody>
      </p:sp>
      <p:cxnSp>
        <p:nvCxnSpPr>
          <p:cNvPr id="131" name="Connector: Elbow 130">
            <a:extLst>
              <a:ext uri="{FF2B5EF4-FFF2-40B4-BE49-F238E27FC236}">
                <a16:creationId xmlns:a16="http://schemas.microsoft.com/office/drawing/2014/main" id="{12504C90-C9C1-F060-C6D1-BAF81C9D78F0}"/>
              </a:ext>
            </a:extLst>
          </p:cNvPr>
          <p:cNvCxnSpPr>
            <a:cxnSpLocks/>
            <a:endCxn id="129" idx="3"/>
          </p:cNvCxnSpPr>
          <p:nvPr/>
        </p:nvCxnSpPr>
        <p:spPr>
          <a:xfrm rot="16200000" flipH="1">
            <a:off x="5163106" y="3185654"/>
            <a:ext cx="508288" cy="23978"/>
          </a:xfrm>
          <a:prstGeom prst="bentConnector4">
            <a:avLst>
              <a:gd name="adj1" fmla="val -222"/>
              <a:gd name="adj2" fmla="val 920961"/>
            </a:avLst>
          </a:prstGeom>
          <a:ln>
            <a:headEnd type="oval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D04918B3-3E47-A4D8-C0F8-423BDBF8DDF2}"/>
              </a:ext>
            </a:extLst>
          </p:cNvPr>
          <p:cNvCxnSpPr>
            <a:cxnSpLocks/>
            <a:stCxn id="47" idx="3"/>
            <a:endCxn id="55" idx="3"/>
          </p:cNvCxnSpPr>
          <p:nvPr/>
        </p:nvCxnSpPr>
        <p:spPr>
          <a:xfrm>
            <a:off x="5405259" y="4628520"/>
            <a:ext cx="21296" cy="509120"/>
          </a:xfrm>
          <a:prstGeom prst="bentConnector3">
            <a:avLst>
              <a:gd name="adj1" fmla="val 90508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7" name="Picture 146" descr="Diagram&#10;&#10;Description automatically generated with low confidence">
            <a:extLst>
              <a:ext uri="{FF2B5EF4-FFF2-40B4-BE49-F238E27FC236}">
                <a16:creationId xmlns:a16="http://schemas.microsoft.com/office/drawing/2014/main" id="{87788270-5F26-4EC1-2D27-791E9F81D55F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8"/>
              </a:ext>
            </a:extLst>
          </a:blip>
          <a:srcRect r="58979" b="28024"/>
          <a:stretch/>
        </p:blipFill>
        <p:spPr>
          <a:xfrm>
            <a:off x="7376645" y="6277418"/>
            <a:ext cx="374583" cy="256978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6917079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Rectangle 117">
            <a:extLst>
              <a:ext uri="{FF2B5EF4-FFF2-40B4-BE49-F238E27FC236}">
                <a16:creationId xmlns:a16="http://schemas.microsoft.com/office/drawing/2014/main" id="{B231B939-74D2-BF57-C3ED-B5AD6B59AD0B}"/>
              </a:ext>
            </a:extLst>
          </p:cNvPr>
          <p:cNvSpPr/>
          <p:nvPr/>
        </p:nvSpPr>
        <p:spPr>
          <a:xfrm>
            <a:off x="4842819" y="4512282"/>
            <a:ext cx="69004" cy="7194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2DDDCA48-1083-DB85-EBD7-B7C1023A5748}"/>
              </a:ext>
            </a:extLst>
          </p:cNvPr>
          <p:cNvSpPr/>
          <p:nvPr/>
        </p:nvSpPr>
        <p:spPr>
          <a:xfrm>
            <a:off x="4842819" y="4673881"/>
            <a:ext cx="69004" cy="7194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A7197498-C35A-6569-71D1-CF145D352B94}"/>
              </a:ext>
            </a:extLst>
          </p:cNvPr>
          <p:cNvSpPr/>
          <p:nvPr/>
        </p:nvSpPr>
        <p:spPr>
          <a:xfrm>
            <a:off x="4842819" y="4350682"/>
            <a:ext cx="69004" cy="7194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0AB4641D-812F-F9BB-7D42-AA2C979BB873}"/>
              </a:ext>
            </a:extLst>
          </p:cNvPr>
          <p:cNvSpPr/>
          <p:nvPr/>
        </p:nvSpPr>
        <p:spPr>
          <a:xfrm>
            <a:off x="4842819" y="4189082"/>
            <a:ext cx="69004" cy="7194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263BAF71-186A-5061-C496-CCBD51156EE8}"/>
              </a:ext>
            </a:extLst>
          </p:cNvPr>
          <p:cNvSpPr/>
          <p:nvPr/>
        </p:nvSpPr>
        <p:spPr>
          <a:xfrm>
            <a:off x="11239500" y="5727700"/>
            <a:ext cx="95250" cy="9794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F6A892D0-A590-54E0-204E-796F257A39B2}"/>
              </a:ext>
            </a:extLst>
          </p:cNvPr>
          <p:cNvSpPr/>
          <p:nvPr/>
        </p:nvSpPr>
        <p:spPr>
          <a:xfrm>
            <a:off x="10267052" y="4523552"/>
            <a:ext cx="95250" cy="9794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B45ED7D1-9019-6AD6-9784-21237A22943A}"/>
              </a:ext>
            </a:extLst>
          </p:cNvPr>
          <p:cNvSpPr/>
          <p:nvPr/>
        </p:nvSpPr>
        <p:spPr>
          <a:xfrm>
            <a:off x="9317780" y="3392978"/>
            <a:ext cx="95250" cy="9794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CEA51377-DB46-FD8A-75D6-90B45E5CA37D}"/>
              </a:ext>
            </a:extLst>
          </p:cNvPr>
          <p:cNvSpPr/>
          <p:nvPr/>
        </p:nvSpPr>
        <p:spPr>
          <a:xfrm>
            <a:off x="8355819" y="2237468"/>
            <a:ext cx="95250" cy="9794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0969F52-F6BE-A332-A86B-37B5CCF874B0}"/>
              </a:ext>
            </a:extLst>
          </p:cNvPr>
          <p:cNvSpPr txBox="1"/>
          <p:nvPr/>
        </p:nvSpPr>
        <p:spPr>
          <a:xfrm>
            <a:off x="3264611" y="2213199"/>
            <a:ext cx="654455" cy="2308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900" err="1"/>
              <a:t>Addr</a:t>
            </a:r>
            <a:r>
              <a:rPr lang="en-US" sz="900"/>
              <a:t> 2:0</a:t>
            </a:r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724012CD-FBAF-37D5-4B76-79C5A18B52D0}"/>
              </a:ext>
            </a:extLst>
          </p:cNvPr>
          <p:cNvCxnSpPr>
            <a:cxnSpLocks/>
            <a:stCxn id="10" idx="3"/>
            <a:endCxn id="15" idx="1"/>
          </p:cNvCxnSpPr>
          <p:nvPr/>
        </p:nvCxnSpPr>
        <p:spPr>
          <a:xfrm>
            <a:off x="3683732" y="4187000"/>
            <a:ext cx="453314" cy="4434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16AE7E16-FD8D-1C92-63C0-CF00132CD6A2}"/>
              </a:ext>
            </a:extLst>
          </p:cNvPr>
          <p:cNvSpPr/>
          <p:nvPr/>
        </p:nvSpPr>
        <p:spPr>
          <a:xfrm>
            <a:off x="4137046" y="4195424"/>
            <a:ext cx="100407" cy="7184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45DB23A-0410-5885-64A2-CE982C31C105}"/>
              </a:ext>
            </a:extLst>
          </p:cNvPr>
          <p:cNvSpPr/>
          <p:nvPr/>
        </p:nvSpPr>
        <p:spPr>
          <a:xfrm>
            <a:off x="4114795" y="4202239"/>
            <a:ext cx="100407" cy="7184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69D761-7DB1-09CC-AF9B-44ED3B6DEAF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Counter (v2.0)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0BD9DD6-5B23-5877-9CB2-0B49D7E2058A}"/>
              </a:ext>
            </a:extLst>
          </p:cNvPr>
          <p:cNvGrpSpPr/>
          <p:nvPr/>
        </p:nvGrpSpPr>
        <p:grpSpPr>
          <a:xfrm>
            <a:off x="3973544" y="3647023"/>
            <a:ext cx="1066795" cy="1348207"/>
            <a:chOff x="3973544" y="3647023"/>
            <a:chExt cx="1066795" cy="134820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65ED979-9B81-9F54-7750-97C529FA88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73544" y="3647023"/>
              <a:ext cx="1066795" cy="1348207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B24B20F-9E85-86B8-5DB6-5C5DE3ECDFD3}"/>
                </a:ext>
              </a:extLst>
            </p:cNvPr>
            <p:cNvSpPr txBox="1"/>
            <p:nvPr/>
          </p:nvSpPr>
          <p:spPr>
            <a:xfrm rot="5400000">
              <a:off x="4143059" y="4190321"/>
              <a:ext cx="98937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/>
                <a:t>Read Decoder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A7DF86C2-4F2C-D2A5-B0A8-FFE5BFAFDA65}"/>
              </a:ext>
            </a:extLst>
          </p:cNvPr>
          <p:cNvGrpSpPr/>
          <p:nvPr/>
        </p:nvGrpSpPr>
        <p:grpSpPr>
          <a:xfrm>
            <a:off x="3973544" y="2080793"/>
            <a:ext cx="1066795" cy="1348207"/>
            <a:chOff x="3973544" y="3647023"/>
            <a:chExt cx="1066795" cy="1348207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A3E36DB-DE38-27D3-C5F2-D5AAF01883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73544" y="3647023"/>
              <a:ext cx="1066795" cy="1348207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D80701C-8B96-F958-E8D2-767A6D345EBE}"/>
                </a:ext>
              </a:extLst>
            </p:cNvPr>
            <p:cNvSpPr txBox="1"/>
            <p:nvPr/>
          </p:nvSpPr>
          <p:spPr>
            <a:xfrm rot="5400000">
              <a:off x="4125426" y="4190321"/>
              <a:ext cx="102463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/>
                <a:t>Write Decoder</a:t>
              </a:r>
            </a:p>
          </p:txBody>
        </p:sp>
      </p:grpSp>
      <p:sp>
        <p:nvSpPr>
          <p:cNvPr id="10" name="TextBox 9">
            <a:hlinkClick r:id="rId3" action="ppaction://hlinksldjump"/>
            <a:extLst>
              <a:ext uri="{FF2B5EF4-FFF2-40B4-BE49-F238E27FC236}">
                <a16:creationId xmlns:a16="http://schemas.microsoft.com/office/drawing/2014/main" id="{C0E350DF-EA80-2503-9D83-6D348C2CAEEA}"/>
              </a:ext>
            </a:extLst>
          </p:cNvPr>
          <p:cNvSpPr txBox="1"/>
          <p:nvPr/>
        </p:nvSpPr>
        <p:spPr>
          <a:xfrm>
            <a:off x="3276248" y="4106208"/>
            <a:ext cx="407484" cy="161583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050"/>
              <a:t>#OE</a:t>
            </a:r>
          </a:p>
        </p:txBody>
      </p:sp>
      <p:sp>
        <p:nvSpPr>
          <p:cNvPr id="11" name="TextBox 10">
            <a:hlinkClick r:id="rId3" action="ppaction://hlinksldjump"/>
            <a:extLst>
              <a:ext uri="{FF2B5EF4-FFF2-40B4-BE49-F238E27FC236}">
                <a16:creationId xmlns:a16="http://schemas.microsoft.com/office/drawing/2014/main" id="{6671344D-B74D-AF1E-12FC-91ED26DC1E99}"/>
              </a:ext>
            </a:extLst>
          </p:cNvPr>
          <p:cNvSpPr txBox="1"/>
          <p:nvPr/>
        </p:nvSpPr>
        <p:spPr>
          <a:xfrm>
            <a:off x="3259164" y="2577730"/>
            <a:ext cx="437940" cy="16171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051"/>
              <a:t>#WE</a:t>
            </a:r>
          </a:p>
        </p:txBody>
      </p:sp>
      <p:sp>
        <p:nvSpPr>
          <p:cNvPr id="12" name="Rectangle 11">
            <a:hlinkClick r:id="rId4" action="ppaction://hlinksldjump"/>
            <a:extLst>
              <a:ext uri="{FF2B5EF4-FFF2-40B4-BE49-F238E27FC236}">
                <a16:creationId xmlns:a16="http://schemas.microsoft.com/office/drawing/2014/main" id="{E0C4DBF5-FD9A-2566-B59D-8E94B074D273}"/>
              </a:ext>
            </a:extLst>
          </p:cNvPr>
          <p:cNvSpPr/>
          <p:nvPr/>
        </p:nvSpPr>
        <p:spPr>
          <a:xfrm>
            <a:off x="1489268" y="3373168"/>
            <a:ext cx="1463040" cy="12007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tIns="0" bIns="0" rtlCol="0" anchor="ctr"/>
          <a:lstStyle/>
          <a:p>
            <a:r>
              <a:rPr lang="en-US" sz="1050"/>
              <a:t>~Counter Device En</a:t>
            </a:r>
          </a:p>
        </p:txBody>
      </p: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BD15108D-405A-CA4F-5B62-EE092686755A}"/>
              </a:ext>
            </a:extLst>
          </p:cNvPr>
          <p:cNvCxnSpPr>
            <a:cxnSpLocks/>
            <a:stCxn id="12" idx="3"/>
          </p:cNvCxnSpPr>
          <p:nvPr/>
        </p:nvCxnSpPr>
        <p:spPr>
          <a:xfrm flipV="1">
            <a:off x="2952308" y="2859266"/>
            <a:ext cx="1097178" cy="573941"/>
          </a:xfrm>
          <a:prstGeom prst="bentConnector3">
            <a:avLst>
              <a:gd name="adj1" fmla="val 1428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DD1D1477-CBE9-AAE0-308C-1130CD983A15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2952308" y="3433207"/>
            <a:ext cx="1162487" cy="984033"/>
          </a:xfrm>
          <a:prstGeom prst="bentConnector3">
            <a:avLst>
              <a:gd name="adj1" fmla="val 1291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B20133AE-7DD9-A9A8-70D9-BDD281598CF2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3697104" y="2658586"/>
            <a:ext cx="346606" cy="26621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513F25F4-E7B0-0BF5-303C-83DB2AF2E501}"/>
              </a:ext>
            </a:extLst>
          </p:cNvPr>
          <p:cNvSpPr txBox="1"/>
          <p:nvPr/>
        </p:nvSpPr>
        <p:spPr>
          <a:xfrm>
            <a:off x="3241917" y="3815337"/>
            <a:ext cx="776581" cy="2308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900" err="1"/>
              <a:t>Addr</a:t>
            </a:r>
            <a:r>
              <a:rPr lang="en-US" sz="900"/>
              <a:t> 2:0</a:t>
            </a:r>
          </a:p>
        </p:txBody>
      </p:sp>
      <p:sp>
        <p:nvSpPr>
          <p:cNvPr id="32" name="Right Brace 31">
            <a:extLst>
              <a:ext uri="{FF2B5EF4-FFF2-40B4-BE49-F238E27FC236}">
                <a16:creationId xmlns:a16="http://schemas.microsoft.com/office/drawing/2014/main" id="{91F4CC45-B8DF-91CA-A65A-3B593581077B}"/>
              </a:ext>
            </a:extLst>
          </p:cNvPr>
          <p:cNvSpPr/>
          <p:nvPr/>
        </p:nvSpPr>
        <p:spPr>
          <a:xfrm rot="10800000">
            <a:off x="3810968" y="2116391"/>
            <a:ext cx="182173" cy="43245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Brace 32">
            <a:extLst>
              <a:ext uri="{FF2B5EF4-FFF2-40B4-BE49-F238E27FC236}">
                <a16:creationId xmlns:a16="http://schemas.microsoft.com/office/drawing/2014/main" id="{1793463F-1901-589C-BFAE-80602588E6F6}"/>
              </a:ext>
            </a:extLst>
          </p:cNvPr>
          <p:cNvSpPr/>
          <p:nvPr/>
        </p:nvSpPr>
        <p:spPr>
          <a:xfrm rot="10800000">
            <a:off x="3810968" y="3707994"/>
            <a:ext cx="182173" cy="43245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5124FC54-0D9C-890C-0AEB-5229BDD6A4DB}"/>
              </a:ext>
            </a:extLst>
          </p:cNvPr>
          <p:cNvCxnSpPr>
            <a:cxnSpLocks/>
            <a:endCxn id="112" idx="1"/>
          </p:cNvCxnSpPr>
          <p:nvPr/>
        </p:nvCxnSpPr>
        <p:spPr>
          <a:xfrm>
            <a:off x="4992725" y="2496866"/>
            <a:ext cx="640571" cy="91446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71E2EE5F-A48A-0811-36B1-A1D9516B09FE}"/>
              </a:ext>
            </a:extLst>
          </p:cNvPr>
          <p:cNvSpPr/>
          <p:nvPr/>
        </p:nvSpPr>
        <p:spPr>
          <a:xfrm rot="16200000">
            <a:off x="8380384" y="-2296665"/>
            <a:ext cx="282975" cy="581625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US"/>
              <a:t>Data   Bus 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875B65C2-3AFC-8658-5ACE-6E12644358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10515520" y="4677252"/>
            <a:ext cx="1037317" cy="1369152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13CD3B5F-AE3F-A26C-4EA2-965A5C77D3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9548791" y="3510848"/>
            <a:ext cx="1037317" cy="1369152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B4A50533-BAD2-3425-5832-D7BEFC3A75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8582062" y="2344443"/>
            <a:ext cx="1037317" cy="1369152"/>
          </a:xfrm>
          <a:prstGeom prst="rect">
            <a:avLst/>
          </a:prstGeom>
        </p:spPr>
      </p:pic>
      <p:sp>
        <p:nvSpPr>
          <p:cNvPr id="63" name="Arrow: Left 62">
            <a:extLst>
              <a:ext uri="{FF2B5EF4-FFF2-40B4-BE49-F238E27FC236}">
                <a16:creationId xmlns:a16="http://schemas.microsoft.com/office/drawing/2014/main" id="{699B2D7F-15BC-F940-5C4D-69A1E734B5E1}"/>
              </a:ext>
            </a:extLst>
          </p:cNvPr>
          <p:cNvSpPr/>
          <p:nvPr/>
        </p:nvSpPr>
        <p:spPr>
          <a:xfrm rot="5400000">
            <a:off x="9221013" y="2639616"/>
            <a:ext cx="4139089" cy="365760"/>
          </a:xfrm>
          <a:prstGeom prst="lef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sp>
        <p:nvSpPr>
          <p:cNvPr id="64" name="Arrow: Left 63">
            <a:extLst>
              <a:ext uri="{FF2B5EF4-FFF2-40B4-BE49-F238E27FC236}">
                <a16:creationId xmlns:a16="http://schemas.microsoft.com/office/drawing/2014/main" id="{5FCF62F7-2A63-A455-0CB6-B9F155AC396B}"/>
              </a:ext>
            </a:extLst>
          </p:cNvPr>
          <p:cNvSpPr/>
          <p:nvPr/>
        </p:nvSpPr>
        <p:spPr>
          <a:xfrm rot="5400000">
            <a:off x="8855861" y="2039585"/>
            <a:ext cx="2939028" cy="365760"/>
          </a:xfrm>
          <a:prstGeom prst="lef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1CDF8D0D-0915-4EE4-8402-1203281D4BBC}"/>
              </a:ext>
            </a:extLst>
          </p:cNvPr>
          <p:cNvCxnSpPr>
            <a:cxnSpLocks/>
          </p:cNvCxnSpPr>
          <p:nvPr/>
        </p:nvCxnSpPr>
        <p:spPr>
          <a:xfrm rot="10800000">
            <a:off x="9591676" y="4693444"/>
            <a:ext cx="1230909" cy="244322"/>
          </a:xfrm>
          <a:prstGeom prst="bentConnector3">
            <a:avLst>
              <a:gd name="adj1" fmla="val 10010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3" name="Picture 72">
            <a:extLst>
              <a:ext uri="{FF2B5EF4-FFF2-40B4-BE49-F238E27FC236}">
                <a16:creationId xmlns:a16="http://schemas.microsoft.com/office/drawing/2014/main" id="{895410D0-8C57-9CEF-D1B2-4EBD958E12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7615333" y="1178036"/>
            <a:ext cx="1037318" cy="1369153"/>
          </a:xfrm>
          <a:prstGeom prst="rect">
            <a:avLst/>
          </a:prstGeom>
        </p:spPr>
      </p:pic>
      <p:sp>
        <p:nvSpPr>
          <p:cNvPr id="74" name="Arrow: Left 73">
            <a:extLst>
              <a:ext uri="{FF2B5EF4-FFF2-40B4-BE49-F238E27FC236}">
                <a16:creationId xmlns:a16="http://schemas.microsoft.com/office/drawing/2014/main" id="{7BF2F7F3-B344-B236-CD57-0997ACCD5E09}"/>
              </a:ext>
            </a:extLst>
          </p:cNvPr>
          <p:cNvSpPr/>
          <p:nvPr/>
        </p:nvSpPr>
        <p:spPr>
          <a:xfrm rot="5400000">
            <a:off x="8462242" y="1468020"/>
            <a:ext cx="1795897" cy="365760"/>
          </a:xfrm>
          <a:prstGeom prst="lef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sp>
        <p:nvSpPr>
          <p:cNvPr id="75" name="Arrow: Left 74">
            <a:extLst>
              <a:ext uri="{FF2B5EF4-FFF2-40B4-BE49-F238E27FC236}">
                <a16:creationId xmlns:a16="http://schemas.microsoft.com/office/drawing/2014/main" id="{8C1747E9-0108-0E4A-B9B4-6B1E9CFB9051}"/>
              </a:ext>
            </a:extLst>
          </p:cNvPr>
          <p:cNvSpPr/>
          <p:nvPr/>
        </p:nvSpPr>
        <p:spPr>
          <a:xfrm rot="5400000">
            <a:off x="8104670" y="860408"/>
            <a:ext cx="580673" cy="365760"/>
          </a:xfrm>
          <a:prstGeom prst="lef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cxnSp>
        <p:nvCxnSpPr>
          <p:cNvPr id="82" name="Connector: Elbow 81">
            <a:extLst>
              <a:ext uri="{FF2B5EF4-FFF2-40B4-BE49-F238E27FC236}">
                <a16:creationId xmlns:a16="http://schemas.microsoft.com/office/drawing/2014/main" id="{910A4A8F-07F2-FD97-2A39-66ADBD8B67DB}"/>
              </a:ext>
            </a:extLst>
          </p:cNvPr>
          <p:cNvCxnSpPr>
            <a:cxnSpLocks/>
          </p:cNvCxnSpPr>
          <p:nvPr/>
        </p:nvCxnSpPr>
        <p:spPr>
          <a:xfrm rot="10800000">
            <a:off x="8624873" y="3521843"/>
            <a:ext cx="1230909" cy="244322"/>
          </a:xfrm>
          <a:prstGeom prst="bentConnector3">
            <a:avLst>
              <a:gd name="adj1" fmla="val 10010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nector: Elbow 82">
            <a:extLst>
              <a:ext uri="{FF2B5EF4-FFF2-40B4-BE49-F238E27FC236}">
                <a16:creationId xmlns:a16="http://schemas.microsoft.com/office/drawing/2014/main" id="{3FE13468-8E97-72FE-3878-745C29FAA141}"/>
              </a:ext>
            </a:extLst>
          </p:cNvPr>
          <p:cNvCxnSpPr>
            <a:cxnSpLocks/>
          </p:cNvCxnSpPr>
          <p:nvPr/>
        </p:nvCxnSpPr>
        <p:spPr>
          <a:xfrm rot="10800000">
            <a:off x="7655690" y="2355005"/>
            <a:ext cx="1230909" cy="244322"/>
          </a:xfrm>
          <a:prstGeom prst="bentConnector3">
            <a:avLst>
              <a:gd name="adj1" fmla="val 10010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661BBE12-B8A1-C70F-B838-B20B36D2FCE1}"/>
              </a:ext>
            </a:extLst>
          </p:cNvPr>
          <p:cNvCxnSpPr>
            <a:cxnSpLocks/>
            <a:stCxn id="121" idx="3"/>
            <a:endCxn id="86" idx="2"/>
          </p:cNvCxnSpPr>
          <p:nvPr/>
        </p:nvCxnSpPr>
        <p:spPr>
          <a:xfrm>
            <a:off x="4911823" y="4225054"/>
            <a:ext cx="6375302" cy="1600595"/>
          </a:xfrm>
          <a:prstGeom prst="bentConnector4">
            <a:avLst>
              <a:gd name="adj1" fmla="val 37972"/>
              <a:gd name="adj2" fmla="val 11428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2795EF52-D4BD-A13F-393F-E79202788BD5}"/>
              </a:ext>
            </a:extLst>
          </p:cNvPr>
          <p:cNvCxnSpPr>
            <a:cxnSpLocks/>
            <a:stCxn id="120" idx="3"/>
            <a:endCxn id="90" idx="2"/>
          </p:cNvCxnSpPr>
          <p:nvPr/>
        </p:nvCxnSpPr>
        <p:spPr>
          <a:xfrm>
            <a:off x="4911823" y="4386654"/>
            <a:ext cx="5402854" cy="234847"/>
          </a:xfrm>
          <a:prstGeom prst="bentConnector4">
            <a:avLst>
              <a:gd name="adj1" fmla="val 49559"/>
              <a:gd name="adj2" fmla="val 19734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Connector: Elbow 93">
            <a:extLst>
              <a:ext uri="{FF2B5EF4-FFF2-40B4-BE49-F238E27FC236}">
                <a16:creationId xmlns:a16="http://schemas.microsoft.com/office/drawing/2014/main" id="{74058577-0869-BAD1-90D2-2711F8F838D7}"/>
              </a:ext>
            </a:extLst>
          </p:cNvPr>
          <p:cNvCxnSpPr>
            <a:cxnSpLocks/>
            <a:stCxn id="118" idx="3"/>
            <a:endCxn id="95" idx="2"/>
          </p:cNvCxnSpPr>
          <p:nvPr/>
        </p:nvCxnSpPr>
        <p:spPr>
          <a:xfrm flipV="1">
            <a:off x="4911823" y="3490927"/>
            <a:ext cx="4453582" cy="105732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nector: Elbow 96">
            <a:extLst>
              <a:ext uri="{FF2B5EF4-FFF2-40B4-BE49-F238E27FC236}">
                <a16:creationId xmlns:a16="http://schemas.microsoft.com/office/drawing/2014/main" id="{ECC209E4-DFB5-1D36-BE57-434D8907B008}"/>
              </a:ext>
            </a:extLst>
          </p:cNvPr>
          <p:cNvCxnSpPr>
            <a:cxnSpLocks/>
            <a:endCxn id="98" idx="2"/>
          </p:cNvCxnSpPr>
          <p:nvPr/>
        </p:nvCxnSpPr>
        <p:spPr>
          <a:xfrm flipV="1">
            <a:off x="4918650" y="2335417"/>
            <a:ext cx="3484794" cy="237443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1" name="Picture 100">
            <a:extLst>
              <a:ext uri="{FF2B5EF4-FFF2-40B4-BE49-F238E27FC236}">
                <a16:creationId xmlns:a16="http://schemas.microsoft.com/office/drawing/2014/main" id="{58327226-6898-7014-0BA2-C902AA4803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74097" y="5488326"/>
            <a:ext cx="3790804" cy="1228520"/>
          </a:xfrm>
          <a:prstGeom prst="rect">
            <a:avLst/>
          </a:prstGeom>
        </p:spPr>
      </p:pic>
      <p:sp>
        <p:nvSpPr>
          <p:cNvPr id="103" name="TextBox 102">
            <a:extLst>
              <a:ext uri="{FF2B5EF4-FFF2-40B4-BE49-F238E27FC236}">
                <a16:creationId xmlns:a16="http://schemas.microsoft.com/office/drawing/2014/main" id="{12271272-A3C3-7D53-5B46-B26D8570A570}"/>
              </a:ext>
            </a:extLst>
          </p:cNvPr>
          <p:cNvSpPr txBox="1"/>
          <p:nvPr/>
        </p:nvSpPr>
        <p:spPr>
          <a:xfrm>
            <a:off x="1921286" y="5301330"/>
            <a:ext cx="115768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/>
              <a:t>74HC590 Counter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FDAB915E-810A-D3A5-7344-B4EE840097B8}"/>
              </a:ext>
            </a:extLst>
          </p:cNvPr>
          <p:cNvSpPr txBox="1"/>
          <p:nvPr/>
        </p:nvSpPr>
        <p:spPr>
          <a:xfrm>
            <a:off x="7633281" y="1761494"/>
            <a:ext cx="115768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/>
              <a:t>74HC590 Counter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A5273871-47CE-AF12-68D1-1E92A2F7737E}"/>
              </a:ext>
            </a:extLst>
          </p:cNvPr>
          <p:cNvSpPr txBox="1"/>
          <p:nvPr/>
        </p:nvSpPr>
        <p:spPr>
          <a:xfrm>
            <a:off x="8577887" y="2950062"/>
            <a:ext cx="115768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/>
              <a:t>74HC590 Counter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024B7513-2220-5C32-E873-BFE02E94EDA9}"/>
              </a:ext>
            </a:extLst>
          </p:cNvPr>
          <p:cNvSpPr txBox="1"/>
          <p:nvPr/>
        </p:nvSpPr>
        <p:spPr>
          <a:xfrm>
            <a:off x="9574404" y="4138322"/>
            <a:ext cx="115768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/>
              <a:t>74HC590 Counter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48A65C34-5E81-6AC7-FAD8-B4E44884C50C}"/>
              </a:ext>
            </a:extLst>
          </p:cNvPr>
          <p:cNvSpPr txBox="1"/>
          <p:nvPr/>
        </p:nvSpPr>
        <p:spPr>
          <a:xfrm>
            <a:off x="10508255" y="5282817"/>
            <a:ext cx="115768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/>
              <a:t>74HC590 Counter</a:t>
            </a:r>
          </a:p>
        </p:txBody>
      </p:sp>
      <p:cxnSp>
        <p:nvCxnSpPr>
          <p:cNvPr id="109" name="Connector: Elbow 108">
            <a:extLst>
              <a:ext uri="{FF2B5EF4-FFF2-40B4-BE49-F238E27FC236}">
                <a16:creationId xmlns:a16="http://schemas.microsoft.com/office/drawing/2014/main" id="{F870B9A4-A6C4-3F5A-C5EB-A2246E86F174}"/>
              </a:ext>
            </a:extLst>
          </p:cNvPr>
          <p:cNvCxnSpPr>
            <a:cxnSpLocks/>
            <a:endCxn id="110" idx="1"/>
          </p:cNvCxnSpPr>
          <p:nvPr/>
        </p:nvCxnSpPr>
        <p:spPr>
          <a:xfrm>
            <a:off x="5014377" y="2355005"/>
            <a:ext cx="606219" cy="23309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BEAAEE90-7EF6-146D-E22F-FCFC57D028E0}"/>
              </a:ext>
            </a:extLst>
          </p:cNvPr>
          <p:cNvSpPr txBox="1"/>
          <p:nvPr/>
        </p:nvSpPr>
        <p:spPr>
          <a:xfrm>
            <a:off x="5620596" y="2309064"/>
            <a:ext cx="1130438" cy="138499"/>
          </a:xfrm>
          <a:prstGeom prst="rect">
            <a:avLst/>
          </a:prstGeom>
          <a:noFill/>
          <a:ln w="6350"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900"/>
              <a:t>MRC: Reset Counter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6E59A333-54BB-19CC-E869-E94CB8646FF7}"/>
              </a:ext>
            </a:extLst>
          </p:cNvPr>
          <p:cNvSpPr txBox="1"/>
          <p:nvPr/>
        </p:nvSpPr>
        <p:spPr>
          <a:xfrm>
            <a:off x="5633296" y="2519062"/>
            <a:ext cx="1079142" cy="138499"/>
          </a:xfrm>
          <a:prstGeom prst="rect">
            <a:avLst/>
          </a:prstGeom>
          <a:noFill/>
          <a:ln w="6350"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900"/>
              <a:t>CPR: Latch Counter</a:t>
            </a:r>
          </a:p>
        </p:txBody>
      </p:sp>
      <p:graphicFrame>
        <p:nvGraphicFramePr>
          <p:cNvPr id="127" name="Table 126">
            <a:extLst>
              <a:ext uri="{FF2B5EF4-FFF2-40B4-BE49-F238E27FC236}">
                <a16:creationId xmlns:a16="http://schemas.microsoft.com/office/drawing/2014/main" id="{F41ABC59-C7AB-A2D3-D384-B30B15B651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5270367"/>
              </p:ext>
            </p:extLst>
          </p:nvPr>
        </p:nvGraphicFramePr>
        <p:xfrm>
          <a:off x="731534" y="948357"/>
          <a:ext cx="3004665" cy="11201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1555">
                  <a:extLst>
                    <a:ext uri="{9D8B030D-6E8A-4147-A177-3AD203B41FA5}">
                      <a16:colId xmlns:a16="http://schemas.microsoft.com/office/drawing/2014/main" val="1869732311"/>
                    </a:ext>
                  </a:extLst>
                </a:gridCol>
                <a:gridCol w="484345">
                  <a:extLst>
                    <a:ext uri="{9D8B030D-6E8A-4147-A177-3AD203B41FA5}">
                      <a16:colId xmlns:a16="http://schemas.microsoft.com/office/drawing/2014/main" val="146235781"/>
                    </a:ext>
                  </a:extLst>
                </a:gridCol>
                <a:gridCol w="1518765">
                  <a:extLst>
                    <a:ext uri="{9D8B030D-6E8A-4147-A177-3AD203B41FA5}">
                      <a16:colId xmlns:a16="http://schemas.microsoft.com/office/drawing/2014/main" val="297036292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Address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R/W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Register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67806977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Base </a:t>
                      </a:r>
                      <a:r>
                        <a:rPr lang="en-US" sz="1050" err="1"/>
                        <a:t>Addr</a:t>
                      </a:r>
                      <a:endParaRPr lang="en-US" sz="105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W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Reset Counter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84620536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+1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W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Latch Counter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99724385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+2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R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Read Counter 0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20387146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+3 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R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/>
                        <a:t>Read Counter 1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79576485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+4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R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/>
                        <a:t>Read Counter 2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42866875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+5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R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/>
                        <a:t>Read Counter 3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3057263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474453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AA509D7D-83CC-4D21-9FD6-38EF2ECCAAD5}"/>
              </a:ext>
            </a:extLst>
          </p:cNvPr>
          <p:cNvSpPr/>
          <p:nvPr/>
        </p:nvSpPr>
        <p:spPr>
          <a:xfrm>
            <a:off x="3057945" y="4163477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D584294-6B47-A59D-F1B4-CFECDEEEFEC3}"/>
              </a:ext>
            </a:extLst>
          </p:cNvPr>
          <p:cNvSpPr/>
          <p:nvPr/>
        </p:nvSpPr>
        <p:spPr>
          <a:xfrm>
            <a:off x="3271931" y="3861019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43E9DA6-BE87-E164-D98A-97D477FD353F}"/>
              </a:ext>
            </a:extLst>
          </p:cNvPr>
          <p:cNvSpPr/>
          <p:nvPr/>
        </p:nvSpPr>
        <p:spPr>
          <a:xfrm>
            <a:off x="5746028" y="3815867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E1A8201-018F-44A8-3DB0-64E26DBC713B}"/>
              </a:ext>
            </a:extLst>
          </p:cNvPr>
          <p:cNvSpPr/>
          <p:nvPr/>
        </p:nvSpPr>
        <p:spPr>
          <a:xfrm>
            <a:off x="5932924" y="3958831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B984DC9-F557-C222-5ED7-ABDF8644A02B}"/>
              </a:ext>
            </a:extLst>
          </p:cNvPr>
          <p:cNvSpPr/>
          <p:nvPr/>
        </p:nvSpPr>
        <p:spPr>
          <a:xfrm>
            <a:off x="8599251" y="4024433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873D541-CBCE-14BE-DDAA-A71614BD4DB4}"/>
              </a:ext>
            </a:extLst>
          </p:cNvPr>
          <p:cNvSpPr/>
          <p:nvPr/>
        </p:nvSpPr>
        <p:spPr>
          <a:xfrm>
            <a:off x="8863211" y="3885389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2CCC9F-04F2-6984-5C76-5D42F02A75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OpCode Decoder (v2.0)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3C00095-BA96-519F-F41D-4516DF393FAC}"/>
              </a:ext>
            </a:extLst>
          </p:cNvPr>
          <p:cNvGrpSpPr/>
          <p:nvPr/>
        </p:nvGrpSpPr>
        <p:grpSpPr>
          <a:xfrm>
            <a:off x="4154576" y="1750196"/>
            <a:ext cx="2304681" cy="3276083"/>
            <a:chOff x="4294936" y="1053547"/>
            <a:chExt cx="2301769" cy="397273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4E13DF8-2427-B20A-9954-DF53004665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3459455" y="1889028"/>
              <a:ext cx="3972732" cy="2301769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F559045-B017-B5CE-B1DE-791A6B09B7DB}"/>
                </a:ext>
              </a:extLst>
            </p:cNvPr>
            <p:cNvSpPr txBox="1"/>
            <p:nvPr/>
          </p:nvSpPr>
          <p:spPr>
            <a:xfrm>
              <a:off x="4485401" y="2855246"/>
              <a:ext cx="1210660" cy="6344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/>
                <a:t>74HC138</a:t>
              </a:r>
            </a:p>
            <a:p>
              <a:pPr algn="ctr"/>
              <a:r>
                <a:rPr lang="en-US" sz="1400" err="1"/>
                <a:t>OpCodes</a:t>
              </a:r>
              <a:r>
                <a:rPr lang="en-US" sz="1400"/>
                <a:t> 8-15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5FD5BA3B-D093-58D1-6488-0050421B3908}"/>
              </a:ext>
            </a:extLst>
          </p:cNvPr>
          <p:cNvGrpSpPr/>
          <p:nvPr/>
        </p:nvGrpSpPr>
        <p:grpSpPr>
          <a:xfrm>
            <a:off x="6830135" y="1750196"/>
            <a:ext cx="2304680" cy="3276083"/>
            <a:chOff x="4294936" y="1053547"/>
            <a:chExt cx="2301769" cy="397273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2FD7B7E-2A87-91B2-5FDF-1EE37715E6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3459455" y="1889028"/>
              <a:ext cx="3972732" cy="2301769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82D2793-219F-7310-4590-58DBC57DB91E}"/>
                </a:ext>
              </a:extLst>
            </p:cNvPr>
            <p:cNvSpPr txBox="1"/>
            <p:nvPr/>
          </p:nvSpPr>
          <p:spPr>
            <a:xfrm>
              <a:off x="4560642" y="2855246"/>
              <a:ext cx="1119404" cy="6344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/>
                <a:t>74HC138</a:t>
              </a:r>
            </a:p>
            <a:p>
              <a:pPr algn="ctr"/>
              <a:r>
                <a:rPr lang="en-US" sz="1400" err="1"/>
                <a:t>OpCodes</a:t>
              </a:r>
              <a:r>
                <a:rPr lang="en-US" sz="1400"/>
                <a:t> 0-7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9AA1D57-4AA0-8215-9565-F29C82EA2CD1}"/>
              </a:ext>
            </a:extLst>
          </p:cNvPr>
          <p:cNvGrpSpPr/>
          <p:nvPr/>
        </p:nvGrpSpPr>
        <p:grpSpPr>
          <a:xfrm>
            <a:off x="1479012" y="1750196"/>
            <a:ext cx="2304680" cy="3276083"/>
            <a:chOff x="4294936" y="1053547"/>
            <a:chExt cx="2301769" cy="3972732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17FBA61-0C5A-8677-891C-E7E4243F23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3459455" y="1889028"/>
              <a:ext cx="3972732" cy="2301769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7BC0A8C-CD52-202B-7A11-02E8A9488E0F}"/>
                </a:ext>
              </a:extLst>
            </p:cNvPr>
            <p:cNvSpPr txBox="1"/>
            <p:nvPr/>
          </p:nvSpPr>
          <p:spPr>
            <a:xfrm>
              <a:off x="4439774" y="2855246"/>
              <a:ext cx="1301916" cy="6344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/>
                <a:t>74HC138</a:t>
              </a:r>
            </a:p>
            <a:p>
              <a:pPr algn="ctr"/>
              <a:r>
                <a:rPr lang="en-US" sz="1400" err="1"/>
                <a:t>OpCodes</a:t>
              </a:r>
              <a:r>
                <a:rPr lang="en-US" sz="1400"/>
                <a:t> 16-23</a:t>
              </a:r>
            </a:p>
          </p:txBody>
        </p:sp>
      </p:grpSp>
      <p:sp>
        <p:nvSpPr>
          <p:cNvPr id="14" name="Arrow: Right 13">
            <a:hlinkClick r:id="rId4" action="ppaction://hlinksldjump"/>
            <a:extLst>
              <a:ext uri="{FF2B5EF4-FFF2-40B4-BE49-F238E27FC236}">
                <a16:creationId xmlns:a16="http://schemas.microsoft.com/office/drawing/2014/main" id="{B59447E2-4B84-C2AD-681B-DE43918A0715}"/>
              </a:ext>
            </a:extLst>
          </p:cNvPr>
          <p:cNvSpPr/>
          <p:nvPr/>
        </p:nvSpPr>
        <p:spPr>
          <a:xfrm rot="16200000">
            <a:off x="4751231" y="6096459"/>
            <a:ext cx="731520" cy="73152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[4:0]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2C92D83-20B9-92B8-88FC-47D0B5E5DB76}"/>
              </a:ext>
            </a:extLst>
          </p:cNvPr>
          <p:cNvGrpSpPr/>
          <p:nvPr/>
        </p:nvGrpSpPr>
        <p:grpSpPr>
          <a:xfrm>
            <a:off x="4344272" y="5830394"/>
            <a:ext cx="1388675" cy="292004"/>
            <a:chOff x="4344272" y="5830393"/>
            <a:chExt cx="1388674" cy="292004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8050B28-F9C9-F85C-BE25-4A1B3AC3909C}"/>
                </a:ext>
              </a:extLst>
            </p:cNvPr>
            <p:cNvSpPr/>
            <p:nvPr/>
          </p:nvSpPr>
          <p:spPr>
            <a:xfrm>
              <a:off x="4344272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0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3BEF38C-8351-58B4-306A-BEBBE12FA1D6}"/>
                </a:ext>
              </a:extLst>
            </p:cNvPr>
            <p:cNvSpPr/>
            <p:nvPr/>
          </p:nvSpPr>
          <p:spPr>
            <a:xfrm>
              <a:off x="4627995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1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1717254-9513-209A-FBB0-6E3AF8CF318E}"/>
                </a:ext>
              </a:extLst>
            </p:cNvPr>
            <p:cNvSpPr/>
            <p:nvPr/>
          </p:nvSpPr>
          <p:spPr>
            <a:xfrm>
              <a:off x="4911718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2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88FB8F7-4997-A3E7-3ABB-3D9B85DA5DF4}"/>
                </a:ext>
              </a:extLst>
            </p:cNvPr>
            <p:cNvSpPr/>
            <p:nvPr/>
          </p:nvSpPr>
          <p:spPr>
            <a:xfrm>
              <a:off x="5195441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3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9E974A7-F613-C2CD-6EFF-C0612EF6C200}"/>
                </a:ext>
              </a:extLst>
            </p:cNvPr>
            <p:cNvSpPr/>
            <p:nvPr/>
          </p:nvSpPr>
          <p:spPr>
            <a:xfrm>
              <a:off x="5479164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4</a:t>
              </a:r>
            </a:p>
          </p:txBody>
        </p:sp>
      </p:grp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06131CB3-25E0-EBD1-3D30-2B6BB0E31AFA}"/>
              </a:ext>
            </a:extLst>
          </p:cNvPr>
          <p:cNvCxnSpPr>
            <a:cxnSpLocks/>
            <a:stCxn id="19" idx="0"/>
            <a:endCxn id="27" idx="2"/>
          </p:cNvCxnSpPr>
          <p:nvPr/>
        </p:nvCxnSpPr>
        <p:spPr>
          <a:xfrm rot="5400000" flipH="1" flipV="1">
            <a:off x="6387589" y="3242901"/>
            <a:ext cx="1805961" cy="3369024"/>
          </a:xfrm>
          <a:prstGeom prst="bentConnector3">
            <a:avLst>
              <a:gd name="adj1" fmla="val 31147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BBC1051B-72A5-F3D3-E542-97601B4EF99F}"/>
              </a:ext>
            </a:extLst>
          </p:cNvPr>
          <p:cNvCxnSpPr>
            <a:cxnSpLocks/>
            <a:stCxn id="18" idx="0"/>
            <a:endCxn id="25" idx="2"/>
          </p:cNvCxnSpPr>
          <p:nvPr/>
        </p:nvCxnSpPr>
        <p:spPr>
          <a:xfrm rot="5400000" flipH="1" flipV="1">
            <a:off x="6183268" y="3302543"/>
            <a:ext cx="1666917" cy="3388787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209E270A-67E5-1BB0-B7BE-272C6C286482}"/>
              </a:ext>
            </a:extLst>
          </p:cNvPr>
          <p:cNvCxnSpPr>
            <a:cxnSpLocks/>
            <a:stCxn id="18" idx="0"/>
            <a:endCxn id="32" idx="2"/>
          </p:cNvCxnSpPr>
          <p:nvPr/>
        </p:nvCxnSpPr>
        <p:spPr>
          <a:xfrm rot="5400000" flipH="1" flipV="1">
            <a:off x="4652373" y="4624871"/>
            <a:ext cx="1875483" cy="53556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679DE348-9C72-663A-2B29-C9456B8CAB04}"/>
              </a:ext>
            </a:extLst>
          </p:cNvPr>
          <p:cNvCxnSpPr>
            <a:cxnSpLocks/>
            <a:stCxn id="19" idx="0"/>
            <a:endCxn id="33" idx="2"/>
          </p:cNvCxnSpPr>
          <p:nvPr/>
        </p:nvCxnSpPr>
        <p:spPr>
          <a:xfrm rot="5400000" flipH="1" flipV="1">
            <a:off x="4959165" y="4744768"/>
            <a:ext cx="1732519" cy="438737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009BB0E9-79AD-1F77-76F9-83DF339E8647}"/>
              </a:ext>
            </a:extLst>
          </p:cNvPr>
          <p:cNvCxnSpPr>
            <a:stCxn id="18" idx="0"/>
            <a:endCxn id="45" idx="2"/>
          </p:cNvCxnSpPr>
          <p:nvPr/>
        </p:nvCxnSpPr>
        <p:spPr>
          <a:xfrm rot="16200000" flipV="1">
            <a:off x="3437901" y="3945962"/>
            <a:ext cx="1830331" cy="1938535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692FB3D3-E1AC-3B57-4FDA-6ED7A5D375D5}"/>
              </a:ext>
            </a:extLst>
          </p:cNvPr>
          <p:cNvCxnSpPr>
            <a:cxnSpLocks/>
            <a:stCxn id="19" idx="0"/>
            <a:endCxn id="44" idx="2"/>
          </p:cNvCxnSpPr>
          <p:nvPr/>
        </p:nvCxnSpPr>
        <p:spPr>
          <a:xfrm rot="16200000" flipV="1">
            <a:off x="3624000" y="3848336"/>
            <a:ext cx="1527873" cy="2436243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pSp>
        <p:nvGrpSpPr>
          <p:cNvPr id="54" name="Group 53">
            <a:extLst>
              <a:ext uri="{FF2B5EF4-FFF2-40B4-BE49-F238E27FC236}">
                <a16:creationId xmlns:a16="http://schemas.microsoft.com/office/drawing/2014/main" id="{D8792E6D-A39A-B74B-1393-F386123D4CB2}"/>
              </a:ext>
            </a:extLst>
          </p:cNvPr>
          <p:cNvGrpSpPr/>
          <p:nvPr/>
        </p:nvGrpSpPr>
        <p:grpSpPr>
          <a:xfrm>
            <a:off x="8432719" y="1595145"/>
            <a:ext cx="787395" cy="169278"/>
            <a:chOff x="1992327" y="3559447"/>
            <a:chExt cx="787395" cy="169276"/>
          </a:xfrm>
        </p:grpSpPr>
        <p:sp>
          <p:nvSpPr>
            <p:cNvPr id="55" name="TextBox 54">
              <a:hlinkClick r:id="rId5" action="ppaction://hlinksldjump"/>
              <a:extLst>
                <a:ext uri="{FF2B5EF4-FFF2-40B4-BE49-F238E27FC236}">
                  <a16:creationId xmlns:a16="http://schemas.microsoft.com/office/drawing/2014/main" id="{F0D2F408-3AAF-461B-E5F9-FACDE0B6FC09}"/>
                </a:ext>
              </a:extLst>
            </p:cNvPr>
            <p:cNvSpPr txBox="1"/>
            <p:nvPr/>
          </p:nvSpPr>
          <p:spPr>
            <a:xfrm>
              <a:off x="1992327" y="3559447"/>
              <a:ext cx="787395" cy="169276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100"/>
                <a:t>OpCode_6</a:t>
              </a:r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08793A79-EB51-A283-C912-ADF7F0122842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587638"/>
              <a:ext cx="6400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9E0B2843-1C2D-74F9-38FB-039845EEFA01}"/>
              </a:ext>
            </a:extLst>
          </p:cNvPr>
          <p:cNvCxnSpPr>
            <a:cxnSpLocks/>
            <a:endCxn id="55" idx="1"/>
          </p:cNvCxnSpPr>
          <p:nvPr/>
        </p:nvCxnSpPr>
        <p:spPr>
          <a:xfrm rot="5400000" flipH="1" flipV="1">
            <a:off x="7743356" y="1965084"/>
            <a:ext cx="974662" cy="404063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Group 58">
            <a:extLst>
              <a:ext uri="{FF2B5EF4-FFF2-40B4-BE49-F238E27FC236}">
                <a16:creationId xmlns:a16="http://schemas.microsoft.com/office/drawing/2014/main" id="{9E30D876-B5E7-000B-9D6D-621704367BF6}"/>
              </a:ext>
            </a:extLst>
          </p:cNvPr>
          <p:cNvGrpSpPr/>
          <p:nvPr/>
        </p:nvGrpSpPr>
        <p:grpSpPr>
          <a:xfrm>
            <a:off x="4959772" y="892672"/>
            <a:ext cx="859531" cy="169278"/>
            <a:chOff x="1992327" y="3559447"/>
            <a:chExt cx="859531" cy="169276"/>
          </a:xfrm>
        </p:grpSpPr>
        <p:sp>
          <p:nvSpPr>
            <p:cNvPr id="60" name="TextBox 59">
              <a:hlinkClick r:id="rId6" action="ppaction://hlinksldjump"/>
              <a:extLst>
                <a:ext uri="{FF2B5EF4-FFF2-40B4-BE49-F238E27FC236}">
                  <a16:creationId xmlns:a16="http://schemas.microsoft.com/office/drawing/2014/main" id="{3F4CF60A-128A-C71C-739C-107A115381D4}"/>
                </a:ext>
              </a:extLst>
            </p:cNvPr>
            <p:cNvSpPr txBox="1"/>
            <p:nvPr/>
          </p:nvSpPr>
          <p:spPr>
            <a:xfrm>
              <a:off x="1992327" y="3559447"/>
              <a:ext cx="859531" cy="169276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100"/>
                <a:t>OpCode_08</a:t>
              </a:r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0A2371F2-BB6D-C94F-D3B0-4B04444DAB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80151" y="3585961"/>
              <a:ext cx="731520" cy="167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21F5C2B6-7A74-6E47-404F-245125B83811}"/>
              </a:ext>
            </a:extLst>
          </p:cNvPr>
          <p:cNvGrpSpPr/>
          <p:nvPr/>
        </p:nvGrpSpPr>
        <p:grpSpPr>
          <a:xfrm>
            <a:off x="5639517" y="1408525"/>
            <a:ext cx="873957" cy="169278"/>
            <a:chOff x="1992327" y="3559447"/>
            <a:chExt cx="873957" cy="169276"/>
          </a:xfrm>
        </p:grpSpPr>
        <p:sp>
          <p:nvSpPr>
            <p:cNvPr id="63" name="TextBox 62">
              <a:hlinkClick r:id="rId6" action="ppaction://hlinksldjump"/>
              <a:extLst>
                <a:ext uri="{FF2B5EF4-FFF2-40B4-BE49-F238E27FC236}">
                  <a16:creationId xmlns:a16="http://schemas.microsoft.com/office/drawing/2014/main" id="{1A1B7551-3568-70F2-18EB-1C82F06C5E5E}"/>
                </a:ext>
              </a:extLst>
            </p:cNvPr>
            <p:cNvSpPr txBox="1"/>
            <p:nvPr/>
          </p:nvSpPr>
          <p:spPr>
            <a:xfrm>
              <a:off x="1992327" y="3559447"/>
              <a:ext cx="873957" cy="169276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100"/>
                <a:t>OpCode_0D</a:t>
              </a:r>
            </a:p>
          </p:txBody>
        </p: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48FD23DE-7B06-3CC2-3869-7CC36C782E74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587638"/>
              <a:ext cx="7315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CC318778-07D7-328B-B8F2-C2DE6153F960}"/>
              </a:ext>
            </a:extLst>
          </p:cNvPr>
          <p:cNvCxnSpPr>
            <a:cxnSpLocks/>
            <a:endCxn id="60" idx="1"/>
          </p:cNvCxnSpPr>
          <p:nvPr/>
        </p:nvCxnSpPr>
        <p:spPr>
          <a:xfrm rot="5400000" flipH="1" flipV="1">
            <a:off x="3846585" y="1517506"/>
            <a:ext cx="1653382" cy="57299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BD2810E2-05D9-DE5E-2F61-742C00B5D81A}"/>
              </a:ext>
            </a:extLst>
          </p:cNvPr>
          <p:cNvCxnSpPr>
            <a:cxnSpLocks/>
            <a:stCxn id="63" idx="1"/>
          </p:cNvCxnSpPr>
          <p:nvPr/>
        </p:nvCxnSpPr>
        <p:spPr>
          <a:xfrm rot="10800000" flipV="1">
            <a:off x="5191981" y="1493163"/>
            <a:ext cx="447537" cy="115301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CA46E3AE-745F-5082-3ED9-EC386C0A6183}"/>
              </a:ext>
            </a:extLst>
          </p:cNvPr>
          <p:cNvCxnSpPr>
            <a:cxnSpLocks/>
            <a:endCxn id="72" idx="1"/>
          </p:cNvCxnSpPr>
          <p:nvPr/>
        </p:nvCxnSpPr>
        <p:spPr>
          <a:xfrm rot="5400000" flipH="1" flipV="1">
            <a:off x="6670359" y="1380858"/>
            <a:ext cx="1653395" cy="84626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Group 76">
            <a:extLst>
              <a:ext uri="{FF2B5EF4-FFF2-40B4-BE49-F238E27FC236}">
                <a16:creationId xmlns:a16="http://schemas.microsoft.com/office/drawing/2014/main" id="{B842E5C1-87C2-A9C6-BFF7-414ED6999FF6}"/>
              </a:ext>
            </a:extLst>
          </p:cNvPr>
          <p:cNvGrpSpPr/>
          <p:nvPr/>
        </p:nvGrpSpPr>
        <p:grpSpPr>
          <a:xfrm>
            <a:off x="8561821" y="1824837"/>
            <a:ext cx="787395" cy="169278"/>
            <a:chOff x="1992327" y="3559447"/>
            <a:chExt cx="787395" cy="169276"/>
          </a:xfrm>
        </p:grpSpPr>
        <p:sp>
          <p:nvSpPr>
            <p:cNvPr id="78" name="TextBox 77">
              <a:hlinkClick r:id="rId7" action="ppaction://hlinksldjump"/>
              <a:extLst>
                <a:ext uri="{FF2B5EF4-FFF2-40B4-BE49-F238E27FC236}">
                  <a16:creationId xmlns:a16="http://schemas.microsoft.com/office/drawing/2014/main" id="{AD13E39E-DA9A-9C20-A1CA-4CB2FADBB845}"/>
                </a:ext>
              </a:extLst>
            </p:cNvPr>
            <p:cNvSpPr txBox="1"/>
            <p:nvPr/>
          </p:nvSpPr>
          <p:spPr>
            <a:xfrm>
              <a:off x="1992327" y="3559447"/>
              <a:ext cx="787395" cy="169276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100"/>
                <a:t>OpCode_7</a:t>
              </a:r>
            </a:p>
          </p:txBody>
        </p: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122529B-E798-9DD5-03AF-0225C227791E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581107"/>
              <a:ext cx="651109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61FE2743-CFA7-79A6-2EC1-7EDEE0BDEAF5}"/>
              </a:ext>
            </a:extLst>
          </p:cNvPr>
          <p:cNvCxnSpPr>
            <a:cxnSpLocks/>
            <a:endCxn id="78" idx="1"/>
          </p:cNvCxnSpPr>
          <p:nvPr/>
        </p:nvCxnSpPr>
        <p:spPr>
          <a:xfrm rot="5400000" flipH="1" flipV="1">
            <a:off x="8017280" y="2109902"/>
            <a:ext cx="744966" cy="34411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17519B60-2B43-61BD-6218-9EDE618AC48C}"/>
              </a:ext>
            </a:extLst>
          </p:cNvPr>
          <p:cNvSpPr txBox="1"/>
          <p:nvPr/>
        </p:nvSpPr>
        <p:spPr>
          <a:xfrm>
            <a:off x="3445682" y="4233000"/>
            <a:ext cx="36580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/>
              <a:t>‘0’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9F512770-151B-C7F5-EDFA-1D2038726EB7}"/>
              </a:ext>
            </a:extLst>
          </p:cNvPr>
          <p:cNvSpPr txBox="1"/>
          <p:nvPr/>
        </p:nvSpPr>
        <p:spPr>
          <a:xfrm>
            <a:off x="6086940" y="4192156"/>
            <a:ext cx="36580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/>
              <a:t>‘0’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5815AD2C-DE15-D41A-775C-D7C8596FFE6F}"/>
              </a:ext>
            </a:extLst>
          </p:cNvPr>
          <p:cNvSpPr txBox="1"/>
          <p:nvPr/>
        </p:nvSpPr>
        <p:spPr>
          <a:xfrm>
            <a:off x="8294391" y="4192154"/>
            <a:ext cx="36580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/>
              <a:t>‘1’</a:t>
            </a:r>
          </a:p>
        </p:txBody>
      </p:sp>
      <p:pic>
        <p:nvPicPr>
          <p:cNvPr id="21" name="Picture 20">
            <a:hlinkClick r:id="rId8" action="ppaction://hlinksldjump"/>
            <a:extLst>
              <a:ext uri="{FF2B5EF4-FFF2-40B4-BE49-F238E27FC236}">
                <a16:creationId xmlns:a16="http://schemas.microsoft.com/office/drawing/2014/main" id="{C77C69D5-514F-6EB3-AA78-969C4AE310B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4A4E2C87-FA7E-CC6F-77DC-2251AC8D3FA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23</a:t>
            </a:fld>
            <a:endParaRPr lang="en-US" b="1">
              <a:solidFill>
                <a:schemeClr val="bg1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47C0D07-BBA6-9FCE-0B59-5B5FDF3D9278}"/>
              </a:ext>
            </a:extLst>
          </p:cNvPr>
          <p:cNvGrpSpPr/>
          <p:nvPr/>
        </p:nvGrpSpPr>
        <p:grpSpPr>
          <a:xfrm>
            <a:off x="8231480" y="1365433"/>
            <a:ext cx="859531" cy="169277"/>
            <a:chOff x="1992327" y="3559447"/>
            <a:chExt cx="859531" cy="284882"/>
          </a:xfrm>
        </p:grpSpPr>
        <p:sp>
          <p:nvSpPr>
            <p:cNvPr id="26" name="TextBox 25">
              <a:hlinkClick r:id="rId10" action="ppaction://hlinksldjump"/>
              <a:extLst>
                <a:ext uri="{FF2B5EF4-FFF2-40B4-BE49-F238E27FC236}">
                  <a16:creationId xmlns:a16="http://schemas.microsoft.com/office/drawing/2014/main" id="{9C931972-7BF2-2645-A577-FE6870370B07}"/>
                </a:ext>
              </a:extLst>
            </p:cNvPr>
            <p:cNvSpPr txBox="1"/>
            <p:nvPr/>
          </p:nvSpPr>
          <p:spPr>
            <a:xfrm>
              <a:off x="1992327" y="3559447"/>
              <a:ext cx="859531" cy="284882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100"/>
                <a:t>OpCode_05</a:t>
              </a: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37F10CE4-80EC-1EC1-523A-164D658EC14F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04841"/>
              <a:ext cx="73152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6B2EB2E-24B5-752E-58F1-E29E7A247122}"/>
              </a:ext>
            </a:extLst>
          </p:cNvPr>
          <p:cNvGrpSpPr/>
          <p:nvPr/>
        </p:nvGrpSpPr>
        <p:grpSpPr>
          <a:xfrm>
            <a:off x="429890" y="2020241"/>
            <a:ext cx="859531" cy="169277"/>
            <a:chOff x="1992327" y="3559447"/>
            <a:chExt cx="859531" cy="256394"/>
          </a:xfrm>
        </p:grpSpPr>
        <p:sp>
          <p:nvSpPr>
            <p:cNvPr id="30" name="TextBox 29">
              <a:hlinkClick r:id="rId11" action="ppaction://hlinksldjump"/>
              <a:extLst>
                <a:ext uri="{FF2B5EF4-FFF2-40B4-BE49-F238E27FC236}">
                  <a16:creationId xmlns:a16="http://schemas.microsoft.com/office/drawing/2014/main" id="{9DB00FF8-DAE8-FAAD-C659-34F801E845F6}"/>
                </a:ext>
              </a:extLst>
            </p:cNvPr>
            <p:cNvSpPr txBox="1"/>
            <p:nvPr/>
          </p:nvSpPr>
          <p:spPr>
            <a:xfrm>
              <a:off x="1992327" y="3559447"/>
              <a:ext cx="859531" cy="256394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100"/>
                <a:t>OpCode_10</a:t>
              </a:r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39DF623D-9B6D-874F-54FD-9547E50A59C2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597148"/>
              <a:ext cx="7315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29BEEE7-DE8E-A6F6-12B2-E619388FA1D3}"/>
              </a:ext>
            </a:extLst>
          </p:cNvPr>
          <p:cNvGrpSpPr/>
          <p:nvPr/>
        </p:nvGrpSpPr>
        <p:grpSpPr>
          <a:xfrm>
            <a:off x="429890" y="1642373"/>
            <a:ext cx="859531" cy="169277"/>
            <a:chOff x="1992327" y="3559447"/>
            <a:chExt cx="859531" cy="256394"/>
          </a:xfrm>
        </p:grpSpPr>
        <p:sp>
          <p:nvSpPr>
            <p:cNvPr id="36" name="TextBox 35">
              <a:hlinkClick r:id="rId11" action="ppaction://hlinksldjump"/>
              <a:extLst>
                <a:ext uri="{FF2B5EF4-FFF2-40B4-BE49-F238E27FC236}">
                  <a16:creationId xmlns:a16="http://schemas.microsoft.com/office/drawing/2014/main" id="{BE0DFEE8-2764-ED24-03D2-EA50DC50CA08}"/>
                </a:ext>
              </a:extLst>
            </p:cNvPr>
            <p:cNvSpPr txBox="1"/>
            <p:nvPr/>
          </p:nvSpPr>
          <p:spPr>
            <a:xfrm>
              <a:off x="1992327" y="3559447"/>
              <a:ext cx="859531" cy="256394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100"/>
                <a:t>OpCode_11</a:t>
              </a: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390A6C63-2974-D30E-B037-4E4F7648C5E9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07040"/>
              <a:ext cx="7315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DF673673-E635-CE3B-6B1C-499B8AD45D9E}"/>
              </a:ext>
            </a:extLst>
          </p:cNvPr>
          <p:cNvSpPr txBox="1"/>
          <p:nvPr/>
        </p:nvSpPr>
        <p:spPr>
          <a:xfrm>
            <a:off x="9086947" y="1331622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Branch Absolute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60D1FCB-C1A4-505C-B90E-3060EF18A51F}"/>
              </a:ext>
            </a:extLst>
          </p:cNvPr>
          <p:cNvSpPr txBox="1"/>
          <p:nvPr/>
        </p:nvSpPr>
        <p:spPr>
          <a:xfrm>
            <a:off x="99546" y="1991149"/>
            <a:ext cx="3872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/>
              <a:t>JSR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EB16C09-DB02-F5CC-4C26-630EB38D06D0}"/>
              </a:ext>
            </a:extLst>
          </p:cNvPr>
          <p:cNvSpPr txBox="1"/>
          <p:nvPr/>
        </p:nvSpPr>
        <p:spPr>
          <a:xfrm>
            <a:off x="59009" y="1597469"/>
            <a:ext cx="4128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/>
              <a:t>RTS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2B2FA4B-79B7-F1AD-4806-7A6EA78E94D3}"/>
              </a:ext>
            </a:extLst>
          </p:cNvPr>
          <p:cNvSpPr txBox="1"/>
          <p:nvPr/>
        </p:nvSpPr>
        <p:spPr>
          <a:xfrm>
            <a:off x="9294411" y="1780130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Branch Relative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F830B0BC-FBD0-6A77-CABE-6717BC453B4A}"/>
              </a:ext>
            </a:extLst>
          </p:cNvPr>
          <p:cNvGrpSpPr/>
          <p:nvPr/>
        </p:nvGrpSpPr>
        <p:grpSpPr>
          <a:xfrm>
            <a:off x="7920190" y="892655"/>
            <a:ext cx="787395" cy="169278"/>
            <a:chOff x="8214098" y="345813"/>
            <a:chExt cx="787395" cy="169276"/>
          </a:xfrm>
        </p:grpSpPr>
        <p:sp>
          <p:nvSpPr>
            <p:cNvPr id="72" name="TextBox 71">
              <a:hlinkClick r:id="rId12" action="ppaction://hlinksldjump"/>
              <a:extLst>
                <a:ext uri="{FF2B5EF4-FFF2-40B4-BE49-F238E27FC236}">
                  <a16:creationId xmlns:a16="http://schemas.microsoft.com/office/drawing/2014/main" id="{65606891-B5E7-8179-6960-042FA940AB1D}"/>
                </a:ext>
              </a:extLst>
            </p:cNvPr>
            <p:cNvSpPr txBox="1"/>
            <p:nvPr/>
          </p:nvSpPr>
          <p:spPr>
            <a:xfrm>
              <a:off x="8214098" y="345813"/>
              <a:ext cx="787395" cy="1692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100"/>
                <a:t>OpCode_1</a:t>
              </a:r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A55E9741-7E39-156D-BA23-2A9340D9996D}"/>
                </a:ext>
              </a:extLst>
            </p:cNvPr>
            <p:cNvCxnSpPr>
              <a:cxnSpLocks/>
            </p:cNvCxnSpPr>
            <p:nvPr/>
          </p:nvCxnSpPr>
          <p:spPr>
            <a:xfrm>
              <a:off x="8294390" y="379092"/>
              <a:ext cx="6400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611FF404-3454-13DA-FFBC-DE78AF6CFFE0}"/>
              </a:ext>
            </a:extLst>
          </p:cNvPr>
          <p:cNvSpPr txBox="1"/>
          <p:nvPr/>
        </p:nvSpPr>
        <p:spPr>
          <a:xfrm>
            <a:off x="8650279" y="846486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BRK</a:t>
            </a:r>
          </a:p>
        </p:txBody>
      </p: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179D2716-BFFB-8889-E595-BC4F1BE9E92E}"/>
              </a:ext>
            </a:extLst>
          </p:cNvPr>
          <p:cNvCxnSpPr>
            <a:cxnSpLocks/>
            <a:endCxn id="26" idx="1"/>
          </p:cNvCxnSpPr>
          <p:nvPr/>
        </p:nvCxnSpPr>
        <p:spPr>
          <a:xfrm rot="5400000" flipH="1" flipV="1">
            <a:off x="7439704" y="1884445"/>
            <a:ext cx="1226149" cy="35740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0A77ECC5-AF44-E23C-4024-5BF0325CBB67}"/>
              </a:ext>
            </a:extLst>
          </p:cNvPr>
          <p:cNvSpPr txBox="1"/>
          <p:nvPr/>
        </p:nvSpPr>
        <p:spPr>
          <a:xfrm>
            <a:off x="9190679" y="1555877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ALU Immediate</a:t>
            </a:r>
          </a:p>
        </p:txBody>
      </p: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413A21D6-D4CB-42CF-82A9-2D574D80DED6}"/>
              </a:ext>
            </a:extLst>
          </p:cNvPr>
          <p:cNvCxnSpPr>
            <a:cxnSpLocks/>
            <a:endCxn id="36" idx="3"/>
          </p:cNvCxnSpPr>
          <p:nvPr/>
        </p:nvCxnSpPr>
        <p:spPr>
          <a:xfrm rot="16200000" flipV="1">
            <a:off x="1110413" y="1906020"/>
            <a:ext cx="949208" cy="59119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ctor: Elbow 87">
            <a:extLst>
              <a:ext uri="{FF2B5EF4-FFF2-40B4-BE49-F238E27FC236}">
                <a16:creationId xmlns:a16="http://schemas.microsoft.com/office/drawing/2014/main" id="{80CD719C-467A-C203-49C8-760A4CFC3833}"/>
              </a:ext>
            </a:extLst>
          </p:cNvPr>
          <p:cNvCxnSpPr>
            <a:cxnSpLocks/>
            <a:endCxn id="30" idx="3"/>
          </p:cNvCxnSpPr>
          <p:nvPr/>
        </p:nvCxnSpPr>
        <p:spPr>
          <a:xfrm rot="16200000" flipV="1">
            <a:off x="1230501" y="2163801"/>
            <a:ext cx="541301" cy="42345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8C7757CF-A5E6-AE8D-0F2B-0106A955D073}"/>
              </a:ext>
            </a:extLst>
          </p:cNvPr>
          <p:cNvSpPr txBox="1"/>
          <p:nvPr/>
        </p:nvSpPr>
        <p:spPr>
          <a:xfrm>
            <a:off x="5784613" y="846486"/>
            <a:ext cx="8595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Out Reg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235234A3-DAF6-10A7-E34F-57D506C758CE}"/>
              </a:ext>
            </a:extLst>
          </p:cNvPr>
          <p:cNvSpPr txBox="1"/>
          <p:nvPr/>
        </p:nvSpPr>
        <p:spPr>
          <a:xfrm>
            <a:off x="6439669" y="1365147"/>
            <a:ext cx="8595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Out </a:t>
            </a:r>
            <a:r>
              <a:rPr lang="en-US" sz="1100" err="1"/>
              <a:t>Imm</a:t>
            </a:r>
            <a:endParaRPr lang="en-US" sz="110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54D078F-F12F-C183-5E00-378DC9646968}"/>
              </a:ext>
            </a:extLst>
          </p:cNvPr>
          <p:cNvSpPr/>
          <p:nvPr/>
        </p:nvSpPr>
        <p:spPr>
          <a:xfrm>
            <a:off x="6862029" y="4302520"/>
            <a:ext cx="253782" cy="2920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0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8C72D02-3FF0-35C1-070D-72175EDD5E1A}"/>
              </a:ext>
            </a:extLst>
          </p:cNvPr>
          <p:cNvSpPr/>
          <p:nvPr/>
        </p:nvSpPr>
        <p:spPr>
          <a:xfrm>
            <a:off x="7145752" y="4302520"/>
            <a:ext cx="253782" cy="2920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A275A6F-6DEF-5BCF-9F6D-324F056A3D05}"/>
              </a:ext>
            </a:extLst>
          </p:cNvPr>
          <p:cNvSpPr/>
          <p:nvPr/>
        </p:nvSpPr>
        <p:spPr>
          <a:xfrm>
            <a:off x="7429475" y="4302520"/>
            <a:ext cx="253782" cy="2920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50607B1-9DEB-367B-A415-E7E4E9940DC4}"/>
              </a:ext>
            </a:extLst>
          </p:cNvPr>
          <p:cNvSpPr/>
          <p:nvPr/>
        </p:nvSpPr>
        <p:spPr>
          <a:xfrm>
            <a:off x="4202411" y="4307332"/>
            <a:ext cx="253782" cy="2920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0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FB341B0C-56EE-A0B4-A70C-D14BAEC67699}"/>
              </a:ext>
            </a:extLst>
          </p:cNvPr>
          <p:cNvSpPr/>
          <p:nvPr/>
        </p:nvSpPr>
        <p:spPr>
          <a:xfrm>
            <a:off x="4486134" y="4307332"/>
            <a:ext cx="253782" cy="2920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1BB3895B-2C34-441A-ED76-F1F53472232A}"/>
              </a:ext>
            </a:extLst>
          </p:cNvPr>
          <p:cNvSpPr/>
          <p:nvPr/>
        </p:nvSpPr>
        <p:spPr>
          <a:xfrm>
            <a:off x="4769857" y="4307332"/>
            <a:ext cx="253782" cy="2920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F8F050CE-C690-907A-D6A6-FC211934B5C7}"/>
              </a:ext>
            </a:extLst>
          </p:cNvPr>
          <p:cNvSpPr/>
          <p:nvPr/>
        </p:nvSpPr>
        <p:spPr>
          <a:xfrm>
            <a:off x="1585786" y="4302520"/>
            <a:ext cx="253782" cy="2920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0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B98535E4-5206-F08D-FA45-66DD78C32379}"/>
              </a:ext>
            </a:extLst>
          </p:cNvPr>
          <p:cNvSpPr/>
          <p:nvPr/>
        </p:nvSpPr>
        <p:spPr>
          <a:xfrm>
            <a:off x="1869509" y="4302520"/>
            <a:ext cx="253782" cy="2920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A94DBC4F-1180-17AB-7134-2EB56019BB8E}"/>
              </a:ext>
            </a:extLst>
          </p:cNvPr>
          <p:cNvSpPr/>
          <p:nvPr/>
        </p:nvSpPr>
        <p:spPr>
          <a:xfrm>
            <a:off x="2153232" y="4302520"/>
            <a:ext cx="253782" cy="2920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982022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Oval 130">
            <a:extLst>
              <a:ext uri="{FF2B5EF4-FFF2-40B4-BE49-F238E27FC236}">
                <a16:creationId xmlns:a16="http://schemas.microsoft.com/office/drawing/2014/main" id="{9886224F-CAA2-4EBC-A58B-02FD24426156}"/>
              </a:ext>
            </a:extLst>
          </p:cNvPr>
          <p:cNvSpPr/>
          <p:nvPr/>
        </p:nvSpPr>
        <p:spPr>
          <a:xfrm>
            <a:off x="1380006" y="1859929"/>
            <a:ext cx="80156" cy="42501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A2120283-D86F-4ABD-85B3-501710FBE72B}"/>
              </a:ext>
            </a:extLst>
          </p:cNvPr>
          <p:cNvSpPr txBox="1">
            <a:spLocks/>
          </p:cNvSpPr>
          <p:nvPr/>
        </p:nvSpPr>
        <p:spPr>
          <a:xfrm>
            <a:off x="1524000" y="276949"/>
            <a:ext cx="9144000" cy="42501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+mj-lt"/>
              </a:rPr>
              <a:t>ALU Interface – Flags, A,B Registers, Op Code selection (v2.0)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38E741D-940C-49CF-A062-A3AD42708A8B}"/>
              </a:ext>
            </a:extLst>
          </p:cNvPr>
          <p:cNvSpPr/>
          <p:nvPr/>
        </p:nvSpPr>
        <p:spPr>
          <a:xfrm>
            <a:off x="9889158" y="1242646"/>
            <a:ext cx="1787028" cy="5438073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ALU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28071295-7FBE-431D-A512-56AF088F8291}"/>
              </a:ext>
            </a:extLst>
          </p:cNvPr>
          <p:cNvSpPr/>
          <p:nvPr/>
        </p:nvSpPr>
        <p:spPr>
          <a:xfrm>
            <a:off x="6979137" y="3123316"/>
            <a:ext cx="2809347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ALU OpCode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0C437D5-7B7B-4D7C-B0C5-7791AA9C0D79}"/>
              </a:ext>
            </a:extLst>
          </p:cNvPr>
          <p:cNvCxnSpPr>
            <a:cxnSpLocks/>
            <a:stCxn id="93" idx="3"/>
          </p:cNvCxnSpPr>
          <p:nvPr/>
        </p:nvCxnSpPr>
        <p:spPr>
          <a:xfrm flipV="1">
            <a:off x="3371514" y="4103280"/>
            <a:ext cx="6479292" cy="5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ACA768EA-8559-406C-9F9A-ACEC8CE3E13D}"/>
              </a:ext>
            </a:extLst>
          </p:cNvPr>
          <p:cNvSpPr/>
          <p:nvPr/>
        </p:nvSpPr>
        <p:spPr>
          <a:xfrm flipH="1">
            <a:off x="10439785" y="5628597"/>
            <a:ext cx="798179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Flags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81B56AE-EEE1-4601-81F1-D4BA1DBF3818}"/>
              </a:ext>
            </a:extLst>
          </p:cNvPr>
          <p:cNvSpPr txBox="1"/>
          <p:nvPr/>
        </p:nvSpPr>
        <p:spPr>
          <a:xfrm>
            <a:off x="10668000" y="6365609"/>
            <a:ext cx="569964" cy="2154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lIns="0" tIns="0" rIns="0" bIns="0" rtlCol="0">
            <a:spAutoFit/>
          </a:bodyPr>
          <a:lstStyle/>
          <a:p>
            <a:r>
              <a:rPr lang="en-US" sz="1400"/>
              <a:t>Carry In</a:t>
            </a:r>
          </a:p>
        </p:txBody>
      </p:sp>
      <p:sp>
        <p:nvSpPr>
          <p:cNvPr id="16" name="Trapezoid 15">
            <a:extLst>
              <a:ext uri="{FF2B5EF4-FFF2-40B4-BE49-F238E27FC236}">
                <a16:creationId xmlns:a16="http://schemas.microsoft.com/office/drawing/2014/main" id="{E17F45E1-B5B3-4B1D-AFD6-AC5E7FEB2ACF}"/>
              </a:ext>
            </a:extLst>
          </p:cNvPr>
          <p:cNvSpPr/>
          <p:nvPr/>
        </p:nvSpPr>
        <p:spPr>
          <a:xfrm rot="16200000">
            <a:off x="10395880" y="4714721"/>
            <a:ext cx="1097049" cy="366417"/>
          </a:xfrm>
          <a:prstGeom prst="trapezoi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74HC251</a:t>
            </a: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AF85FB46-8BD9-4C02-95A2-03038E0FC06F}"/>
              </a:ext>
            </a:extLst>
          </p:cNvPr>
          <p:cNvCxnSpPr>
            <a:cxnSpLocks/>
            <a:endCxn id="16" idx="3"/>
          </p:cNvCxnSpPr>
          <p:nvPr/>
        </p:nvCxnSpPr>
        <p:spPr>
          <a:xfrm>
            <a:off x="9804425" y="4095263"/>
            <a:ext cx="1139979" cy="299943"/>
          </a:xfrm>
          <a:prstGeom prst="bentConnector2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52EA69A9-A280-4BAD-AB66-AE6A1494E3AF}"/>
              </a:ext>
            </a:extLst>
          </p:cNvPr>
          <p:cNvSpPr/>
          <p:nvPr/>
        </p:nvSpPr>
        <p:spPr>
          <a:xfrm rot="16200000">
            <a:off x="9843181" y="5688988"/>
            <a:ext cx="942000" cy="29286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74HC161</a:t>
            </a:r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BFD92FED-91CF-4735-AAB3-96A25615893A}"/>
              </a:ext>
            </a:extLst>
          </p:cNvPr>
          <p:cNvCxnSpPr>
            <a:cxnSpLocks/>
            <a:stCxn id="21" idx="0"/>
            <a:endCxn id="15" idx="1"/>
          </p:cNvCxnSpPr>
          <p:nvPr/>
        </p:nvCxnSpPr>
        <p:spPr>
          <a:xfrm rot="10800000" flipH="1" flipV="1">
            <a:off x="10167746" y="5835423"/>
            <a:ext cx="500253" cy="637908"/>
          </a:xfrm>
          <a:prstGeom prst="bentConnector3">
            <a:avLst>
              <a:gd name="adj1" fmla="val -11057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9916795-CAE7-4965-9DEF-F413C2624194}"/>
              </a:ext>
            </a:extLst>
          </p:cNvPr>
          <p:cNvCxnSpPr>
            <a:cxnSpLocks/>
          </p:cNvCxnSpPr>
          <p:nvPr/>
        </p:nvCxnSpPr>
        <p:spPr>
          <a:xfrm>
            <a:off x="5769205" y="5416623"/>
            <a:ext cx="439854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F41F89F2-C680-4820-B376-72B5BCD40754}"/>
              </a:ext>
            </a:extLst>
          </p:cNvPr>
          <p:cNvSpPr txBox="1"/>
          <p:nvPr/>
        </p:nvSpPr>
        <p:spPr>
          <a:xfrm>
            <a:off x="6138946" y="5217727"/>
            <a:ext cx="1277914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Parallel Load Enable</a:t>
            </a:r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9EBF51E4-73DC-4DCC-A52A-7FCAD472FB1B}"/>
              </a:ext>
            </a:extLst>
          </p:cNvPr>
          <p:cNvCxnSpPr>
            <a:cxnSpLocks/>
            <a:stCxn id="48" idx="4"/>
            <a:endCxn id="68" idx="1"/>
          </p:cNvCxnSpPr>
          <p:nvPr/>
        </p:nvCxnSpPr>
        <p:spPr>
          <a:xfrm rot="16200000" flipH="1">
            <a:off x="4112697" y="4604753"/>
            <a:ext cx="1146284" cy="23681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id="{527252F1-02EB-42EA-8625-76BCDBE2C9A5}"/>
              </a:ext>
            </a:extLst>
          </p:cNvPr>
          <p:cNvSpPr/>
          <p:nvPr/>
        </p:nvSpPr>
        <p:spPr>
          <a:xfrm>
            <a:off x="4521949" y="4058581"/>
            <a:ext cx="90960" cy="9144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rapezoid 52">
            <a:extLst>
              <a:ext uri="{FF2B5EF4-FFF2-40B4-BE49-F238E27FC236}">
                <a16:creationId xmlns:a16="http://schemas.microsoft.com/office/drawing/2014/main" id="{233A8CB9-402D-465D-98B7-D5952E3F26F9}"/>
              </a:ext>
            </a:extLst>
          </p:cNvPr>
          <p:cNvSpPr/>
          <p:nvPr/>
        </p:nvSpPr>
        <p:spPr>
          <a:xfrm rot="5400000">
            <a:off x="6386545" y="3217973"/>
            <a:ext cx="836729" cy="366417"/>
          </a:xfrm>
          <a:prstGeom prst="trapezoi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200"/>
              <a:t>74HC157</a:t>
            </a:r>
          </a:p>
        </p:txBody>
      </p:sp>
      <p:sp>
        <p:nvSpPr>
          <p:cNvPr id="57" name="Arrow: Right 56">
            <a:extLst>
              <a:ext uri="{FF2B5EF4-FFF2-40B4-BE49-F238E27FC236}">
                <a16:creationId xmlns:a16="http://schemas.microsoft.com/office/drawing/2014/main" id="{303E707C-DAB0-4224-B779-23C920C80A64}"/>
              </a:ext>
            </a:extLst>
          </p:cNvPr>
          <p:cNvSpPr/>
          <p:nvPr/>
        </p:nvSpPr>
        <p:spPr>
          <a:xfrm>
            <a:off x="5220491" y="3076692"/>
            <a:ext cx="1390125" cy="219469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/>
              <a:t>4b’0110 (ADD)</a:t>
            </a:r>
          </a:p>
        </p:txBody>
      </p:sp>
      <p:sp>
        <p:nvSpPr>
          <p:cNvPr id="58" name="Arrow: Right 57">
            <a:extLst>
              <a:ext uri="{FF2B5EF4-FFF2-40B4-BE49-F238E27FC236}">
                <a16:creationId xmlns:a16="http://schemas.microsoft.com/office/drawing/2014/main" id="{7A175B8C-7C4C-438D-96C2-3443FBDFA711}"/>
              </a:ext>
            </a:extLst>
          </p:cNvPr>
          <p:cNvSpPr/>
          <p:nvPr/>
        </p:nvSpPr>
        <p:spPr>
          <a:xfrm>
            <a:off x="5220280" y="3461416"/>
            <a:ext cx="1390125" cy="219469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/>
              <a:t>4b from H reg[3:0]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7EFE7581-7C2B-4E9B-8B5D-339CF83307B7}"/>
              </a:ext>
            </a:extLst>
          </p:cNvPr>
          <p:cNvGrpSpPr/>
          <p:nvPr/>
        </p:nvGrpSpPr>
        <p:grpSpPr>
          <a:xfrm>
            <a:off x="2034537" y="2621657"/>
            <a:ext cx="843501" cy="184666"/>
            <a:chOff x="1992327" y="3559447"/>
            <a:chExt cx="843501" cy="184667"/>
          </a:xfrm>
        </p:grpSpPr>
        <p:sp>
          <p:nvSpPr>
            <p:cNvPr id="60" name="TextBox 59">
              <a:hlinkClick r:id="rId3" action="ppaction://hlinksldjump"/>
              <a:extLst>
                <a:ext uri="{FF2B5EF4-FFF2-40B4-BE49-F238E27FC236}">
                  <a16:creationId xmlns:a16="http://schemas.microsoft.com/office/drawing/2014/main" id="{240250E3-A821-4528-8E04-10F76620023F}"/>
                </a:ext>
              </a:extLst>
            </p:cNvPr>
            <p:cNvSpPr txBox="1"/>
            <p:nvPr/>
          </p:nvSpPr>
          <p:spPr>
            <a:xfrm>
              <a:off x="1992327" y="3559447"/>
              <a:ext cx="843501" cy="18466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200"/>
                <a:t>OpCode_7</a:t>
              </a:r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F1ACBF9A-4714-4715-AE28-4EBE518D064E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581107"/>
              <a:ext cx="6400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F4996657-AE1C-49A6-8479-184C10DA6E75}"/>
              </a:ext>
            </a:extLst>
          </p:cNvPr>
          <p:cNvCxnSpPr>
            <a:cxnSpLocks/>
            <a:stCxn id="60" idx="3"/>
            <a:endCxn id="53" idx="1"/>
          </p:cNvCxnSpPr>
          <p:nvPr/>
        </p:nvCxnSpPr>
        <p:spPr>
          <a:xfrm>
            <a:off x="2878038" y="2713990"/>
            <a:ext cx="3926871" cy="31462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199BFEF6-30D7-4A47-82CA-2FB57C936693}"/>
              </a:ext>
            </a:extLst>
          </p:cNvPr>
          <p:cNvSpPr txBox="1"/>
          <p:nvPr/>
        </p:nvSpPr>
        <p:spPr>
          <a:xfrm>
            <a:off x="4307619" y="2541223"/>
            <a:ext cx="40427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Gray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D728FE5-CDBC-499D-8C71-18C7E0D1FA58}"/>
              </a:ext>
            </a:extLst>
          </p:cNvPr>
          <p:cNvSpPr txBox="1"/>
          <p:nvPr/>
        </p:nvSpPr>
        <p:spPr>
          <a:xfrm>
            <a:off x="6555284" y="3042832"/>
            <a:ext cx="253596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0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1D947DB4-137A-4816-ADC4-6E0512B9C9E2}"/>
              </a:ext>
            </a:extLst>
          </p:cNvPr>
          <p:cNvSpPr txBox="1"/>
          <p:nvPr/>
        </p:nvSpPr>
        <p:spPr>
          <a:xfrm>
            <a:off x="6555284" y="3444616"/>
            <a:ext cx="253596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1</a:t>
            </a:r>
          </a:p>
        </p:txBody>
      </p:sp>
      <p:pic>
        <p:nvPicPr>
          <p:cNvPr id="68" name="Picture 67" descr="Shape&#10;&#10;Description automatically generated with medium confidence">
            <a:extLst>
              <a:ext uri="{FF2B5EF4-FFF2-40B4-BE49-F238E27FC236}">
                <a16:creationId xmlns:a16="http://schemas.microsoft.com/office/drawing/2014/main" id="{033C3C8A-E755-406D-A760-451FCACC97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45226" r="11520"/>
          <a:stretch/>
        </p:blipFill>
        <p:spPr>
          <a:xfrm>
            <a:off x="4804250" y="5092366"/>
            <a:ext cx="705703" cy="407879"/>
          </a:xfrm>
          <a:prstGeom prst="rect">
            <a:avLst/>
          </a:prstGeom>
        </p:spPr>
      </p:pic>
      <p:cxnSp>
        <p:nvCxnSpPr>
          <p:cNvPr id="70" name="Connector: Elbow 69">
            <a:extLst>
              <a:ext uri="{FF2B5EF4-FFF2-40B4-BE49-F238E27FC236}">
                <a16:creationId xmlns:a16="http://schemas.microsoft.com/office/drawing/2014/main" id="{91CD06F2-E1A4-43BA-BC65-A1A42FD96D3A}"/>
              </a:ext>
            </a:extLst>
          </p:cNvPr>
          <p:cNvCxnSpPr>
            <a:cxnSpLocks/>
            <a:stCxn id="68" idx="3"/>
          </p:cNvCxnSpPr>
          <p:nvPr/>
        </p:nvCxnSpPr>
        <p:spPr>
          <a:xfrm>
            <a:off x="5509952" y="5296306"/>
            <a:ext cx="225237" cy="7459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or: Elbow 72">
            <a:extLst>
              <a:ext uri="{FF2B5EF4-FFF2-40B4-BE49-F238E27FC236}">
                <a16:creationId xmlns:a16="http://schemas.microsoft.com/office/drawing/2014/main" id="{D3488E9E-0387-462B-9173-8670588367EA}"/>
              </a:ext>
            </a:extLst>
          </p:cNvPr>
          <p:cNvCxnSpPr>
            <a:cxnSpLocks/>
            <a:stCxn id="60" idx="3"/>
          </p:cNvCxnSpPr>
          <p:nvPr/>
        </p:nvCxnSpPr>
        <p:spPr>
          <a:xfrm>
            <a:off x="2878038" y="2713990"/>
            <a:ext cx="2863113" cy="2813019"/>
          </a:xfrm>
          <a:prstGeom prst="bentConnector3">
            <a:avLst>
              <a:gd name="adj1" fmla="val 50000"/>
            </a:avLst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037780A8-F1FC-4B41-A1EC-FA61E6D62F56}"/>
              </a:ext>
            </a:extLst>
          </p:cNvPr>
          <p:cNvSpPr txBox="1"/>
          <p:nvPr/>
        </p:nvSpPr>
        <p:spPr>
          <a:xfrm>
            <a:off x="2531301" y="5296732"/>
            <a:ext cx="1981633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Don’t update flags on BR relative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62CEA64-E7DD-40DC-B037-433307F67662}"/>
              </a:ext>
            </a:extLst>
          </p:cNvPr>
          <p:cNvSpPr txBox="1"/>
          <p:nvPr/>
        </p:nvSpPr>
        <p:spPr>
          <a:xfrm>
            <a:off x="8445829" y="883631"/>
            <a:ext cx="276417" cy="161711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051"/>
              <a:t>MR</a:t>
            </a:r>
          </a:p>
        </p:txBody>
      </p: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61B7A3C6-6599-45B7-90F3-B357C3FDE01E}"/>
              </a:ext>
            </a:extLst>
          </p:cNvPr>
          <p:cNvCxnSpPr>
            <a:cxnSpLocks/>
            <a:stCxn id="84" idx="3"/>
            <a:endCxn id="100" idx="1"/>
          </p:cNvCxnSpPr>
          <p:nvPr/>
        </p:nvCxnSpPr>
        <p:spPr>
          <a:xfrm>
            <a:off x="8722246" y="964487"/>
            <a:ext cx="2434501" cy="70128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F18AEC42-BF15-4599-A492-A9AE13027B6D}"/>
              </a:ext>
            </a:extLst>
          </p:cNvPr>
          <p:cNvCxnSpPr>
            <a:cxnSpLocks/>
            <a:stCxn id="100" idx="1"/>
            <a:endCxn id="97" idx="3"/>
          </p:cNvCxnSpPr>
          <p:nvPr/>
        </p:nvCxnSpPr>
        <p:spPr>
          <a:xfrm rot="16200000" flipV="1">
            <a:off x="7803754" y="-1687222"/>
            <a:ext cx="144252" cy="656173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0A8F2BD3-D87A-435E-8F7E-BC9C9519DE97}"/>
              </a:ext>
            </a:extLst>
          </p:cNvPr>
          <p:cNvCxnSpPr>
            <a:cxnSpLocks/>
            <a:stCxn id="75" idx="1"/>
            <a:endCxn id="98" idx="3"/>
          </p:cNvCxnSpPr>
          <p:nvPr/>
        </p:nvCxnSpPr>
        <p:spPr>
          <a:xfrm rot="16200000" flipV="1">
            <a:off x="7732091" y="-2063685"/>
            <a:ext cx="439979" cy="671413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764C4AA9-CCD7-4E75-BDEE-5431C168B7D6}"/>
              </a:ext>
            </a:extLst>
          </p:cNvPr>
          <p:cNvSpPr txBox="1"/>
          <p:nvPr/>
        </p:nvSpPr>
        <p:spPr>
          <a:xfrm>
            <a:off x="3504702" y="934894"/>
            <a:ext cx="519694" cy="276999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200"/>
              <a:t>Clock</a:t>
            </a:r>
          </a:p>
        </p:txBody>
      </p:sp>
      <p:cxnSp>
        <p:nvCxnSpPr>
          <p:cNvPr id="102" name="Connector: Elbow 101">
            <a:extLst>
              <a:ext uri="{FF2B5EF4-FFF2-40B4-BE49-F238E27FC236}">
                <a16:creationId xmlns:a16="http://schemas.microsoft.com/office/drawing/2014/main" id="{83211141-BFF3-49B4-A39D-8DC90BA00252}"/>
              </a:ext>
            </a:extLst>
          </p:cNvPr>
          <p:cNvCxnSpPr>
            <a:cxnSpLocks/>
            <a:endCxn id="97" idx="1"/>
          </p:cNvCxnSpPr>
          <p:nvPr/>
        </p:nvCxnSpPr>
        <p:spPr>
          <a:xfrm>
            <a:off x="3651951" y="1493700"/>
            <a:ext cx="502240" cy="27821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F8154FDF-C0D7-46F7-9F5B-2C4BDBF09D00}"/>
              </a:ext>
            </a:extLst>
          </p:cNvPr>
          <p:cNvSpPr txBox="1"/>
          <p:nvPr/>
        </p:nvSpPr>
        <p:spPr>
          <a:xfrm>
            <a:off x="396188" y="1888249"/>
            <a:ext cx="340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Clk</a:t>
            </a:r>
          </a:p>
        </p:txBody>
      </p:sp>
      <p:graphicFrame>
        <p:nvGraphicFramePr>
          <p:cNvPr id="122" name="Table 110">
            <a:extLst>
              <a:ext uri="{FF2B5EF4-FFF2-40B4-BE49-F238E27FC236}">
                <a16:creationId xmlns:a16="http://schemas.microsoft.com/office/drawing/2014/main" id="{00D55C70-2B32-4E4F-9764-4E1639103CA2}"/>
              </a:ext>
            </a:extLst>
          </p:cNvPr>
          <p:cNvGraphicFramePr>
            <a:graphicFrameLocks noGrp="1"/>
          </p:cNvGraphicFramePr>
          <p:nvPr/>
        </p:nvGraphicFramePr>
        <p:xfrm>
          <a:off x="735025" y="1434212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graphicFrame>
        <p:nvGraphicFramePr>
          <p:cNvPr id="123" name="Table 110">
            <a:extLst>
              <a:ext uri="{FF2B5EF4-FFF2-40B4-BE49-F238E27FC236}">
                <a16:creationId xmlns:a16="http://schemas.microsoft.com/office/drawing/2014/main" id="{CE1D6F67-8776-4D02-B706-EEF5F261FC8E}"/>
              </a:ext>
            </a:extLst>
          </p:cNvPr>
          <p:cNvGraphicFramePr>
            <a:graphicFrameLocks noGrp="1"/>
          </p:cNvGraphicFramePr>
          <p:nvPr/>
        </p:nvGraphicFramePr>
        <p:xfrm>
          <a:off x="871607" y="1550171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124" name="TextBox 123">
            <a:extLst>
              <a:ext uri="{FF2B5EF4-FFF2-40B4-BE49-F238E27FC236}">
                <a16:creationId xmlns:a16="http://schemas.microsoft.com/office/drawing/2014/main" id="{42788A31-ED29-43BB-9B63-A634FCC6C30B}"/>
              </a:ext>
            </a:extLst>
          </p:cNvPr>
          <p:cNvSpPr txBox="1"/>
          <p:nvPr/>
        </p:nvSpPr>
        <p:spPr>
          <a:xfrm>
            <a:off x="391565" y="1434213"/>
            <a:ext cx="340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Clk</a:t>
            </a:r>
          </a:p>
        </p:txBody>
      </p: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1EDE5662-3D72-4EE3-90EF-2C0A72DB5C7D}"/>
              </a:ext>
            </a:extLst>
          </p:cNvPr>
          <p:cNvGrpSpPr/>
          <p:nvPr/>
        </p:nvGrpSpPr>
        <p:grpSpPr>
          <a:xfrm>
            <a:off x="391561" y="1634256"/>
            <a:ext cx="354584" cy="246221"/>
            <a:chOff x="411018" y="1634251"/>
            <a:chExt cx="354583" cy="246220"/>
          </a:xfrm>
        </p:grpSpPr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93700EAD-5DB7-4546-8613-7A6AE4E5302D}"/>
                </a:ext>
              </a:extLst>
            </p:cNvPr>
            <p:cNvSpPr txBox="1"/>
            <p:nvPr/>
          </p:nvSpPr>
          <p:spPr>
            <a:xfrm>
              <a:off x="411018" y="1634251"/>
              <a:ext cx="354583" cy="246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/>
                <a:t>A_I</a:t>
              </a:r>
            </a:p>
          </p:txBody>
        </p: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1D34C0FE-8A45-4EE2-994D-23DFFB8829AE}"/>
                </a:ext>
              </a:extLst>
            </p:cNvPr>
            <p:cNvCxnSpPr>
              <a:cxnSpLocks/>
            </p:cNvCxnSpPr>
            <p:nvPr/>
          </p:nvCxnSpPr>
          <p:spPr>
            <a:xfrm>
              <a:off x="511696" y="1680431"/>
              <a:ext cx="18288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5" name="Picture 134" descr="Shape&#10;&#10;Description automatically generated with medium confidence">
            <a:extLst>
              <a:ext uri="{FF2B5EF4-FFF2-40B4-BE49-F238E27FC236}">
                <a16:creationId xmlns:a16="http://schemas.microsoft.com/office/drawing/2014/main" id="{DBC153C2-D7F9-4F31-AB7F-2820C0F249F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10289" r="54774"/>
          <a:stretch/>
        </p:blipFill>
        <p:spPr>
          <a:xfrm>
            <a:off x="5638092" y="5232381"/>
            <a:ext cx="581411" cy="416051"/>
          </a:xfrm>
          <a:prstGeom prst="rect">
            <a:avLst/>
          </a:prstGeom>
        </p:spPr>
      </p:pic>
      <p:cxnSp>
        <p:nvCxnSpPr>
          <p:cNvPr id="161" name="Connector: Elbow 160">
            <a:extLst>
              <a:ext uri="{FF2B5EF4-FFF2-40B4-BE49-F238E27FC236}">
                <a16:creationId xmlns:a16="http://schemas.microsoft.com/office/drawing/2014/main" id="{778AA801-D66B-4754-8657-B0A4C8055EB0}"/>
              </a:ext>
            </a:extLst>
          </p:cNvPr>
          <p:cNvCxnSpPr>
            <a:cxnSpLocks/>
            <a:endCxn id="92" idx="1"/>
          </p:cNvCxnSpPr>
          <p:nvPr/>
        </p:nvCxnSpPr>
        <p:spPr>
          <a:xfrm flipV="1">
            <a:off x="3645539" y="2002024"/>
            <a:ext cx="508652" cy="3992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8" name="Group 87">
            <a:extLst>
              <a:ext uri="{FF2B5EF4-FFF2-40B4-BE49-F238E27FC236}">
                <a16:creationId xmlns:a16="http://schemas.microsoft.com/office/drawing/2014/main" id="{278FE2BF-4231-9A53-7DD3-8A2281454D5C}"/>
              </a:ext>
            </a:extLst>
          </p:cNvPr>
          <p:cNvGrpSpPr/>
          <p:nvPr/>
        </p:nvGrpSpPr>
        <p:grpSpPr>
          <a:xfrm>
            <a:off x="1908473" y="4012387"/>
            <a:ext cx="1463040" cy="182880"/>
            <a:chOff x="9859776" y="1158931"/>
            <a:chExt cx="1463040" cy="182880"/>
          </a:xfrm>
        </p:grpSpPr>
        <p:sp>
          <p:nvSpPr>
            <p:cNvPr id="93" name="Rectangle 92">
              <a:hlinkClick r:id="rId6" action="ppaction://hlinksldjump"/>
              <a:extLst>
                <a:ext uri="{FF2B5EF4-FFF2-40B4-BE49-F238E27FC236}">
                  <a16:creationId xmlns:a16="http://schemas.microsoft.com/office/drawing/2014/main" id="{ECE18F15-615D-68B3-9423-D92F1D079D08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µC 2. ALU Out </a:t>
              </a:r>
              <a:r>
                <a:rPr lang="en-US" sz="1200" err="1"/>
                <a:t>En</a:t>
              </a:r>
              <a:endParaRPr lang="en-US" sz="1200"/>
            </a:p>
          </p:txBody>
        </p: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8AC2CF9E-6FE4-F4B9-F971-5E22F12D0F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5" name="Rectangle 94">
            <a:hlinkClick r:id="rId6" action="ppaction://hlinksldjump"/>
            <a:extLst>
              <a:ext uri="{FF2B5EF4-FFF2-40B4-BE49-F238E27FC236}">
                <a16:creationId xmlns:a16="http://schemas.microsoft.com/office/drawing/2014/main" id="{C4F08B23-90F7-C379-198D-00D2327DC27A}"/>
              </a:ext>
            </a:extLst>
          </p:cNvPr>
          <p:cNvSpPr/>
          <p:nvPr/>
        </p:nvSpPr>
        <p:spPr>
          <a:xfrm>
            <a:off x="2544191" y="142288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1: ALU Load A</a:t>
            </a:r>
          </a:p>
        </p:txBody>
      </p:sp>
      <p:sp>
        <p:nvSpPr>
          <p:cNvPr id="96" name="Rectangle 95">
            <a:hlinkClick r:id="rId6" action="ppaction://hlinksldjump"/>
            <a:extLst>
              <a:ext uri="{FF2B5EF4-FFF2-40B4-BE49-F238E27FC236}">
                <a16:creationId xmlns:a16="http://schemas.microsoft.com/office/drawing/2014/main" id="{82CD5E2C-2199-A8DB-1C7C-ECD984C7C02F}"/>
              </a:ext>
            </a:extLst>
          </p:cNvPr>
          <p:cNvSpPr/>
          <p:nvPr/>
        </p:nvSpPr>
        <p:spPr>
          <a:xfrm>
            <a:off x="2542985" y="191032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0: ALU Load B</a:t>
            </a:r>
          </a:p>
        </p:txBody>
      </p:sp>
      <p:pic>
        <p:nvPicPr>
          <p:cNvPr id="92" name="Picture 91" descr="Diagram&#10;&#10;Description automatically generated with low confidence">
            <a:extLst>
              <a:ext uri="{FF2B5EF4-FFF2-40B4-BE49-F238E27FC236}">
                <a16:creationId xmlns:a16="http://schemas.microsoft.com/office/drawing/2014/main" id="{6FF29213-7C9E-2E3C-36DD-5B955D5D591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-3588" r="58979" b="29396"/>
          <a:stretch/>
        </p:blipFill>
        <p:spPr>
          <a:xfrm>
            <a:off x="4154192" y="1846162"/>
            <a:ext cx="440821" cy="311727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97" name="Picture 96" descr="Diagram&#10;&#10;Description automatically generated with low confidence">
            <a:extLst>
              <a:ext uri="{FF2B5EF4-FFF2-40B4-BE49-F238E27FC236}">
                <a16:creationId xmlns:a16="http://schemas.microsoft.com/office/drawing/2014/main" id="{0C3362D1-F9D0-A5F4-F06D-6E08DDE4335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-3588" r="58979" b="29396"/>
          <a:stretch/>
        </p:blipFill>
        <p:spPr>
          <a:xfrm>
            <a:off x="4154192" y="1365658"/>
            <a:ext cx="440821" cy="311727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98" name="Picture 97" descr="Diagram&#10;&#10;Description automatically generated with low confidence">
            <a:extLst>
              <a:ext uri="{FF2B5EF4-FFF2-40B4-BE49-F238E27FC236}">
                <a16:creationId xmlns:a16="http://schemas.microsoft.com/office/drawing/2014/main" id="{0DF5CBFF-28ED-9557-F9C6-78930A20EB6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-3588" r="58979" b="29396"/>
          <a:stretch/>
        </p:blipFill>
        <p:spPr>
          <a:xfrm>
            <a:off x="4154192" y="917530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09AAEC1-5FAB-681A-429D-C665458AB967}"/>
              </a:ext>
            </a:extLst>
          </p:cNvPr>
          <p:cNvCxnSpPr>
            <a:cxnSpLocks/>
            <a:stCxn id="90" idx="3"/>
            <a:endCxn id="98" idx="1"/>
          </p:cNvCxnSpPr>
          <p:nvPr/>
        </p:nvCxnSpPr>
        <p:spPr>
          <a:xfrm>
            <a:off x="4024396" y="1073394"/>
            <a:ext cx="1297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9" name="Picture 98" descr="Diagram&#10;&#10;Description automatically generated with low confidence">
            <a:extLst>
              <a:ext uri="{FF2B5EF4-FFF2-40B4-BE49-F238E27FC236}">
                <a16:creationId xmlns:a16="http://schemas.microsoft.com/office/drawing/2014/main" id="{2496707C-5C1D-0127-ED8E-A4CE9274AFC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-3588" r="58979" b="29396"/>
          <a:stretch/>
        </p:blipFill>
        <p:spPr>
          <a:xfrm>
            <a:off x="4007587" y="1846162"/>
            <a:ext cx="440821" cy="311727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57E7623F-AD97-6EDA-0551-C3C7E9305099}"/>
              </a:ext>
            </a:extLst>
          </p:cNvPr>
          <p:cNvGrpSpPr/>
          <p:nvPr/>
        </p:nvGrpSpPr>
        <p:grpSpPr>
          <a:xfrm rot="5400000">
            <a:off x="10685747" y="1837938"/>
            <a:ext cx="1094400" cy="445269"/>
            <a:chOff x="10355007" y="1964399"/>
            <a:chExt cx="1094400" cy="445269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8DCEAE88-4D07-42C5-BCD7-30E76D4A7652}"/>
                </a:ext>
              </a:extLst>
            </p:cNvPr>
            <p:cNvSpPr/>
            <p:nvPr/>
          </p:nvSpPr>
          <p:spPr>
            <a:xfrm>
              <a:off x="10355007" y="19643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74HC161</a:t>
              </a: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7A8DA342-9C83-B68C-7569-7B290BA80BE9}"/>
                </a:ext>
              </a:extLst>
            </p:cNvPr>
            <p:cNvSpPr/>
            <p:nvPr/>
          </p:nvSpPr>
          <p:spPr>
            <a:xfrm>
              <a:off x="10507407" y="21167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74HC161</a:t>
              </a:r>
            </a:p>
          </p:txBody>
        </p:sp>
      </p:grpSp>
      <p:sp>
        <p:nvSpPr>
          <p:cNvPr id="101" name="Rectangle 100">
            <a:extLst>
              <a:ext uri="{FF2B5EF4-FFF2-40B4-BE49-F238E27FC236}">
                <a16:creationId xmlns:a16="http://schemas.microsoft.com/office/drawing/2014/main" id="{268D48FB-4F27-20C5-A3ED-CE6B4EA750EE}"/>
              </a:ext>
            </a:extLst>
          </p:cNvPr>
          <p:cNvSpPr/>
          <p:nvPr/>
        </p:nvSpPr>
        <p:spPr>
          <a:xfrm>
            <a:off x="10020856" y="1982779"/>
            <a:ext cx="303885" cy="316824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Data </a:t>
            </a:r>
          </a:p>
          <a:p>
            <a:pPr algn="ctr"/>
            <a:endParaRPr lang="en-US"/>
          </a:p>
          <a:p>
            <a:pPr algn="ctr"/>
            <a:r>
              <a:rPr lang="en-US"/>
              <a:t>  Bus </a:t>
            </a:r>
          </a:p>
          <a:p>
            <a:pPr algn="ctr"/>
            <a:r>
              <a:rPr lang="en-US"/>
              <a:t> </a:t>
            </a:r>
          </a:p>
        </p:txBody>
      </p:sp>
      <p:sp>
        <p:nvSpPr>
          <p:cNvPr id="22" name="Arrow: Left-Right 21">
            <a:extLst>
              <a:ext uri="{FF2B5EF4-FFF2-40B4-BE49-F238E27FC236}">
                <a16:creationId xmlns:a16="http://schemas.microsoft.com/office/drawing/2014/main" id="{26EBF11D-6019-51BE-DA8D-73632A1DB9D2}"/>
              </a:ext>
            </a:extLst>
          </p:cNvPr>
          <p:cNvSpPr/>
          <p:nvPr/>
        </p:nvSpPr>
        <p:spPr>
          <a:xfrm>
            <a:off x="7464512" y="4579448"/>
            <a:ext cx="2543635" cy="489280"/>
          </a:xfrm>
          <a:prstGeom prst="left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Data Bus</a:t>
            </a:r>
          </a:p>
        </p:txBody>
      </p: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E2C23304-8E77-781D-4A9E-0F62993E81DC}"/>
              </a:ext>
            </a:extLst>
          </p:cNvPr>
          <p:cNvGrpSpPr/>
          <p:nvPr/>
        </p:nvGrpSpPr>
        <p:grpSpPr>
          <a:xfrm rot="5400000">
            <a:off x="10351761" y="3011746"/>
            <a:ext cx="1094400" cy="445269"/>
            <a:chOff x="10355007" y="1964399"/>
            <a:chExt cx="1094400" cy="445269"/>
          </a:xfrm>
        </p:grpSpPr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5BE2DBF8-20CF-6FD1-7735-E751C2154C17}"/>
                </a:ext>
              </a:extLst>
            </p:cNvPr>
            <p:cNvSpPr/>
            <p:nvPr/>
          </p:nvSpPr>
          <p:spPr>
            <a:xfrm>
              <a:off x="10355007" y="19643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74HC161</a:t>
              </a:r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AFA3E3BB-2875-6FA8-AA5B-8666ED3CAE72}"/>
                </a:ext>
              </a:extLst>
            </p:cNvPr>
            <p:cNvSpPr/>
            <p:nvPr/>
          </p:nvSpPr>
          <p:spPr>
            <a:xfrm>
              <a:off x="10507407" y="21167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74HC161</a:t>
              </a:r>
            </a:p>
          </p:txBody>
        </p:sp>
      </p:grp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241588B4-01B1-F3F8-1DB3-EACFD7CFEEBD}"/>
              </a:ext>
            </a:extLst>
          </p:cNvPr>
          <p:cNvSpPr/>
          <p:nvPr/>
        </p:nvSpPr>
        <p:spPr>
          <a:xfrm>
            <a:off x="10320017" y="2134468"/>
            <a:ext cx="744827" cy="239029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Arrow: Right 110">
            <a:extLst>
              <a:ext uri="{FF2B5EF4-FFF2-40B4-BE49-F238E27FC236}">
                <a16:creationId xmlns:a16="http://schemas.microsoft.com/office/drawing/2014/main" id="{AE4E3701-F81D-17B5-B880-B1D553DA6F06}"/>
              </a:ext>
            </a:extLst>
          </p:cNvPr>
          <p:cNvSpPr/>
          <p:nvPr/>
        </p:nvSpPr>
        <p:spPr>
          <a:xfrm>
            <a:off x="10320017" y="3202640"/>
            <a:ext cx="408883" cy="241976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2" name="Connector: Elbow 111">
            <a:extLst>
              <a:ext uri="{FF2B5EF4-FFF2-40B4-BE49-F238E27FC236}">
                <a16:creationId xmlns:a16="http://schemas.microsoft.com/office/drawing/2014/main" id="{65BE50C3-C538-A46A-8E59-175F2CC1F396}"/>
              </a:ext>
            </a:extLst>
          </p:cNvPr>
          <p:cNvCxnSpPr>
            <a:cxnSpLocks/>
            <a:stCxn id="106" idx="1"/>
            <a:endCxn id="92" idx="3"/>
          </p:cNvCxnSpPr>
          <p:nvPr/>
        </p:nvCxnSpPr>
        <p:spPr>
          <a:xfrm rot="16200000" flipV="1">
            <a:off x="7290110" y="-693072"/>
            <a:ext cx="837556" cy="622774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BE0B8B7B-EAC3-FC3A-9A5D-940AA75F8470}"/>
              </a:ext>
            </a:extLst>
          </p:cNvPr>
          <p:cNvSpPr txBox="1"/>
          <p:nvPr/>
        </p:nvSpPr>
        <p:spPr>
          <a:xfrm>
            <a:off x="11396822" y="1798113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8A320021-FE64-2EF7-6BDA-2496CBED7FA5}"/>
              </a:ext>
            </a:extLst>
          </p:cNvPr>
          <p:cNvSpPr txBox="1"/>
          <p:nvPr/>
        </p:nvSpPr>
        <p:spPr>
          <a:xfrm>
            <a:off x="11094294" y="3081459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B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6D07568C-F4C4-4ECD-E2F9-C8578759DBD2}"/>
              </a:ext>
            </a:extLst>
          </p:cNvPr>
          <p:cNvSpPr txBox="1"/>
          <p:nvPr/>
        </p:nvSpPr>
        <p:spPr>
          <a:xfrm>
            <a:off x="11153027" y="4781697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</a:t>
            </a:r>
          </a:p>
        </p:txBody>
      </p:sp>
      <p:sp>
        <p:nvSpPr>
          <p:cNvPr id="132" name="Arrow: Right 131">
            <a:extLst>
              <a:ext uri="{FF2B5EF4-FFF2-40B4-BE49-F238E27FC236}">
                <a16:creationId xmlns:a16="http://schemas.microsoft.com/office/drawing/2014/main" id="{8DDC8F4B-0EFA-C8C6-9A49-4B7A996DF7AD}"/>
              </a:ext>
            </a:extLst>
          </p:cNvPr>
          <p:cNvSpPr/>
          <p:nvPr/>
        </p:nvSpPr>
        <p:spPr>
          <a:xfrm rot="10800000">
            <a:off x="10279011" y="4802630"/>
            <a:ext cx="469475" cy="24322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B25A7D6-F049-3DA1-3547-9853EECB3B0F}"/>
              </a:ext>
            </a:extLst>
          </p:cNvPr>
          <p:cNvCxnSpPr>
            <a:cxnSpLocks/>
          </p:cNvCxnSpPr>
          <p:nvPr/>
        </p:nvCxnSpPr>
        <p:spPr>
          <a:xfrm>
            <a:off x="478717" y="1936887"/>
            <a:ext cx="1828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3" name="Table 110">
            <a:extLst>
              <a:ext uri="{FF2B5EF4-FFF2-40B4-BE49-F238E27FC236}">
                <a16:creationId xmlns:a16="http://schemas.microsoft.com/office/drawing/2014/main" id="{34D2FAB7-D586-F192-D66B-2E93A886D477}"/>
              </a:ext>
            </a:extLst>
          </p:cNvPr>
          <p:cNvGraphicFramePr>
            <a:graphicFrameLocks noGrp="1"/>
          </p:cNvGraphicFramePr>
          <p:nvPr/>
        </p:nvGraphicFramePr>
        <p:xfrm>
          <a:off x="731777" y="1936805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82" name="Arrow: Right 81">
            <a:hlinkClick r:id="rId9" action="ppaction://hlinksldjump"/>
            <a:extLst>
              <a:ext uri="{FF2B5EF4-FFF2-40B4-BE49-F238E27FC236}">
                <a16:creationId xmlns:a16="http://schemas.microsoft.com/office/drawing/2014/main" id="{465DA97F-4A4E-C0E5-53D6-91CCB3C6CD5C}"/>
              </a:ext>
            </a:extLst>
          </p:cNvPr>
          <p:cNvSpPr/>
          <p:nvPr/>
        </p:nvSpPr>
        <p:spPr>
          <a:xfrm flipH="1">
            <a:off x="7968343" y="5618061"/>
            <a:ext cx="2175453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Flags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AB52C5-87D7-5764-DD5D-9D29A085472D}"/>
              </a:ext>
            </a:extLst>
          </p:cNvPr>
          <p:cNvSpPr txBox="1"/>
          <p:nvPr/>
        </p:nvSpPr>
        <p:spPr>
          <a:xfrm>
            <a:off x="280505" y="5911425"/>
            <a:ext cx="7595377" cy="769441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1100"/>
              <a:t>Notes: Registers A and B are implemented by two HC161s, each stores 4 bits as the typical HC273 and HC347 won't fit into the 16pin sockets on the ALU </a:t>
            </a:r>
            <a:r>
              <a:rPr lang="en-US" sz="1100" err="1"/>
              <a:t>wireup</a:t>
            </a:r>
            <a:r>
              <a:rPr lang="en-US" sz="1100"/>
              <a:t> board.</a:t>
            </a:r>
          </a:p>
          <a:p>
            <a:r>
              <a:rPr lang="en-US" sz="1100"/>
              <a:t>The branch relative instruction doesn’t update flag bits to avoid corrupting the flag register state when executing a branch instruction (which may occur due to the ADD operation performed)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BA562A-ABE7-D2B4-5A47-73EF785CD0E9}"/>
              </a:ext>
            </a:extLst>
          </p:cNvPr>
          <p:cNvSpPr txBox="1"/>
          <p:nvPr/>
        </p:nvSpPr>
        <p:spPr>
          <a:xfrm>
            <a:off x="1006053" y="2563902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Branch Relative</a:t>
            </a:r>
          </a:p>
        </p:txBody>
      </p:sp>
    </p:spTree>
    <p:extLst>
      <p:ext uri="{BB962C8B-B14F-4D97-AF65-F5344CB8AC3E}">
        <p14:creationId xmlns:p14="http://schemas.microsoft.com/office/powerpoint/2010/main" val="1576743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31FEA-EDA4-FF12-90F5-0A10EC5C08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Branch (v2.0)</a:t>
            </a:r>
          </a:p>
        </p:txBody>
      </p:sp>
      <p:sp>
        <p:nvSpPr>
          <p:cNvPr id="4" name="Trapezoid 3">
            <a:extLst>
              <a:ext uri="{FF2B5EF4-FFF2-40B4-BE49-F238E27FC236}">
                <a16:creationId xmlns:a16="http://schemas.microsoft.com/office/drawing/2014/main" id="{C1806882-918C-D9C8-DE8A-90D47ADD5F9C}"/>
              </a:ext>
            </a:extLst>
          </p:cNvPr>
          <p:cNvSpPr/>
          <p:nvPr/>
        </p:nvSpPr>
        <p:spPr>
          <a:xfrm rot="16200000">
            <a:off x="4909478" y="3268612"/>
            <a:ext cx="1097049" cy="366417"/>
          </a:xfrm>
          <a:prstGeom prst="trapezoi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74HC151</a:t>
            </a:r>
          </a:p>
        </p:txBody>
      </p:sp>
      <p:sp>
        <p:nvSpPr>
          <p:cNvPr id="5" name="Arrow: Right 4">
            <a:hlinkClick r:id="rId2" action="ppaction://hlinksldjump"/>
            <a:extLst>
              <a:ext uri="{FF2B5EF4-FFF2-40B4-BE49-F238E27FC236}">
                <a16:creationId xmlns:a16="http://schemas.microsoft.com/office/drawing/2014/main" id="{835F1750-F4C7-1FFB-BFAF-C1CBE7F0AA7F}"/>
              </a:ext>
            </a:extLst>
          </p:cNvPr>
          <p:cNvSpPr/>
          <p:nvPr/>
        </p:nvSpPr>
        <p:spPr>
          <a:xfrm flipH="1">
            <a:off x="7601619" y="3171092"/>
            <a:ext cx="2484911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Flags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FCD47CA-1292-8015-F0BF-CF84F1E46CA4}"/>
              </a:ext>
            </a:extLst>
          </p:cNvPr>
          <p:cNvSpPr/>
          <p:nvPr/>
        </p:nvSpPr>
        <p:spPr>
          <a:xfrm rot="16200000">
            <a:off x="6997879" y="3227860"/>
            <a:ext cx="942000" cy="29286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74HC161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289A0DD-7502-E07F-7CEB-246A5C7F1685}"/>
              </a:ext>
            </a:extLst>
          </p:cNvPr>
          <p:cNvCxnSpPr>
            <a:cxnSpLocks/>
          </p:cNvCxnSpPr>
          <p:nvPr/>
        </p:nvCxnSpPr>
        <p:spPr>
          <a:xfrm flipH="1">
            <a:off x="5632315" y="3217569"/>
            <a:ext cx="1690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6D04DD7-392E-3E44-3984-D4E99A176DE9}"/>
              </a:ext>
            </a:extLst>
          </p:cNvPr>
          <p:cNvCxnSpPr>
            <a:cxnSpLocks/>
          </p:cNvCxnSpPr>
          <p:nvPr/>
        </p:nvCxnSpPr>
        <p:spPr>
          <a:xfrm flipH="1">
            <a:off x="5632315" y="3439144"/>
            <a:ext cx="1690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2440070-FDEC-8BDA-14EC-88E8AB92C90F}"/>
              </a:ext>
            </a:extLst>
          </p:cNvPr>
          <p:cNvCxnSpPr>
            <a:cxnSpLocks/>
          </p:cNvCxnSpPr>
          <p:nvPr/>
        </p:nvCxnSpPr>
        <p:spPr>
          <a:xfrm flipH="1">
            <a:off x="5632315" y="3660720"/>
            <a:ext cx="1690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92CB849-26A2-724D-5EBD-1AC65A4504A3}"/>
              </a:ext>
            </a:extLst>
          </p:cNvPr>
          <p:cNvCxnSpPr>
            <a:cxnSpLocks/>
          </p:cNvCxnSpPr>
          <p:nvPr/>
        </p:nvCxnSpPr>
        <p:spPr>
          <a:xfrm flipH="1">
            <a:off x="5632316" y="2995995"/>
            <a:ext cx="5674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DF15A4F-7FD5-6CE3-0F19-0CA2C7373B7A}"/>
              </a:ext>
            </a:extLst>
          </p:cNvPr>
          <p:cNvSpPr txBox="1"/>
          <p:nvPr/>
        </p:nvSpPr>
        <p:spPr>
          <a:xfrm>
            <a:off x="6140185" y="2797639"/>
            <a:ext cx="417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‘1’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40E6CE4-BFD9-9990-D08A-44EE797FEDE0}"/>
              </a:ext>
            </a:extLst>
          </p:cNvPr>
          <p:cNvSpPr txBox="1"/>
          <p:nvPr/>
        </p:nvSpPr>
        <p:spPr>
          <a:xfrm>
            <a:off x="6565773" y="2942997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‘N’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EEC24B4-7C48-A0A4-AFF9-76EEA52C23A3}"/>
              </a:ext>
            </a:extLst>
          </p:cNvPr>
          <p:cNvSpPr txBox="1"/>
          <p:nvPr/>
        </p:nvSpPr>
        <p:spPr>
          <a:xfrm>
            <a:off x="6550843" y="3152116"/>
            <a:ext cx="433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‘C’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564D57F-A434-1F6E-541B-4BC5E6BBCA51}"/>
              </a:ext>
            </a:extLst>
          </p:cNvPr>
          <p:cNvSpPr txBox="1"/>
          <p:nvPr/>
        </p:nvSpPr>
        <p:spPr>
          <a:xfrm>
            <a:off x="6569086" y="3387380"/>
            <a:ext cx="412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‘Z’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CC0C3FA-DEB7-C9BC-4460-0E3963C407A0}"/>
              </a:ext>
            </a:extLst>
          </p:cNvPr>
          <p:cNvSpPr txBox="1"/>
          <p:nvPr/>
        </p:nvSpPr>
        <p:spPr>
          <a:xfrm>
            <a:off x="5636211" y="2766105"/>
            <a:ext cx="38664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D4</a:t>
            </a:r>
          </a:p>
          <a:p>
            <a:r>
              <a:rPr lang="en-US" sz="1400"/>
              <a:t>D5</a:t>
            </a:r>
          </a:p>
          <a:p>
            <a:r>
              <a:rPr lang="en-US" sz="1400"/>
              <a:t>D6</a:t>
            </a:r>
          </a:p>
          <a:p>
            <a:r>
              <a:rPr lang="en-US" sz="1400"/>
              <a:t>D7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C6E3A0E-3B37-6FF6-F82C-15E756E7B4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1491" y="1234175"/>
            <a:ext cx="2404283" cy="871615"/>
          </a:xfrm>
          <a:prstGeom prst="rect">
            <a:avLst/>
          </a:prstGeom>
        </p:spPr>
      </p:pic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DB68A079-241C-8336-2DAF-8C1146613D80}"/>
              </a:ext>
            </a:extLst>
          </p:cNvPr>
          <p:cNvCxnSpPr>
            <a:cxnSpLocks/>
          </p:cNvCxnSpPr>
          <p:nvPr/>
        </p:nvCxnSpPr>
        <p:spPr>
          <a:xfrm rot="5400000">
            <a:off x="5351823" y="2574621"/>
            <a:ext cx="448039" cy="4188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751919E6-BDC2-8284-2309-8F92527FB5E4}"/>
              </a:ext>
            </a:extLst>
          </p:cNvPr>
          <p:cNvCxnSpPr>
            <a:cxnSpLocks/>
          </p:cNvCxnSpPr>
          <p:nvPr/>
        </p:nvCxnSpPr>
        <p:spPr>
          <a:xfrm rot="5400000">
            <a:off x="5051599" y="2637264"/>
            <a:ext cx="544139" cy="1269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AD0B6F1C-479C-64F2-44B3-42F217263FEA}"/>
              </a:ext>
            </a:extLst>
          </p:cNvPr>
          <p:cNvCxnSpPr>
            <a:cxnSpLocks/>
          </p:cNvCxnSpPr>
          <p:nvPr/>
        </p:nvCxnSpPr>
        <p:spPr>
          <a:xfrm rot="10800000" flipV="1">
            <a:off x="3709439" y="2371544"/>
            <a:ext cx="1376647" cy="871613"/>
          </a:xfrm>
          <a:prstGeom prst="bentConnector3">
            <a:avLst>
              <a:gd name="adj1" fmla="val 124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 descr="A picture containing text, ax, clipart&#10;&#10;Description automatically generated">
            <a:extLst>
              <a:ext uri="{FF2B5EF4-FFF2-40B4-BE49-F238E27FC236}">
                <a16:creationId xmlns:a16="http://schemas.microsoft.com/office/drawing/2014/main" id="{61E96A45-179F-0A86-C1A3-0F1EF4996D0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19288" r="31715"/>
          <a:stretch/>
        </p:blipFill>
        <p:spPr>
          <a:xfrm rot="10800000">
            <a:off x="2990803" y="3132931"/>
            <a:ext cx="694381" cy="508900"/>
          </a:xfrm>
          <a:prstGeom prst="rect">
            <a:avLst/>
          </a:prstGeom>
        </p:spPr>
      </p:pic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51B3D0FF-7D26-CD22-72EC-63A94752CADA}"/>
              </a:ext>
            </a:extLst>
          </p:cNvPr>
          <p:cNvCxnSpPr>
            <a:stCxn id="4" idx="0"/>
          </p:cNvCxnSpPr>
          <p:nvPr/>
        </p:nvCxnSpPr>
        <p:spPr>
          <a:xfrm rot="10800000" flipV="1">
            <a:off x="3689281" y="3451818"/>
            <a:ext cx="1585512" cy="6963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0836999-E371-5438-2A90-07D2CA4B9DBE}"/>
              </a:ext>
            </a:extLst>
          </p:cNvPr>
          <p:cNvSpPr txBox="1"/>
          <p:nvPr/>
        </p:nvSpPr>
        <p:spPr>
          <a:xfrm>
            <a:off x="4898602" y="2142698"/>
            <a:ext cx="11973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Q7  Q6  Q5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0522DED-E479-CDCD-86BA-76E4D2097383}"/>
              </a:ext>
            </a:extLst>
          </p:cNvPr>
          <p:cNvSpPr txBox="1"/>
          <p:nvPr/>
        </p:nvSpPr>
        <p:spPr>
          <a:xfrm>
            <a:off x="6371541" y="1510451"/>
            <a:ext cx="1583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Instruction LSB</a:t>
            </a:r>
          </a:p>
        </p:txBody>
      </p:sp>
      <p:graphicFrame>
        <p:nvGraphicFramePr>
          <p:cNvPr id="39" name="Table 6">
            <a:extLst>
              <a:ext uri="{FF2B5EF4-FFF2-40B4-BE49-F238E27FC236}">
                <a16:creationId xmlns:a16="http://schemas.microsoft.com/office/drawing/2014/main" id="{19F45AEA-21A5-0404-629E-B4497B3892C3}"/>
              </a:ext>
            </a:extLst>
          </p:cNvPr>
          <p:cNvGraphicFramePr>
            <a:graphicFrameLocks noGrp="1"/>
          </p:cNvGraphicFramePr>
          <p:nvPr/>
        </p:nvGraphicFramePr>
        <p:xfrm>
          <a:off x="5763237" y="3998417"/>
          <a:ext cx="5206979" cy="26701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2337">
                  <a:extLst>
                    <a:ext uri="{9D8B030D-6E8A-4147-A177-3AD203B41FA5}">
                      <a16:colId xmlns:a16="http://schemas.microsoft.com/office/drawing/2014/main" val="3129483676"/>
                    </a:ext>
                  </a:extLst>
                </a:gridCol>
                <a:gridCol w="369116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40267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838899">
                  <a:extLst>
                    <a:ext uri="{9D8B030D-6E8A-4147-A177-3AD203B41FA5}">
                      <a16:colId xmlns:a16="http://schemas.microsoft.com/office/drawing/2014/main" val="4010529361"/>
                    </a:ext>
                  </a:extLst>
                </a:gridCol>
                <a:gridCol w="1169693">
                  <a:extLst>
                    <a:ext uri="{9D8B030D-6E8A-4147-A177-3AD203B41FA5}">
                      <a16:colId xmlns:a16="http://schemas.microsoft.com/office/drawing/2014/main" val="3300204691"/>
                    </a:ext>
                  </a:extLst>
                </a:gridCol>
                <a:gridCol w="2074263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</a:tblGrid>
              <a:tr h="475587">
                <a:tc>
                  <a:txBody>
                    <a:bodyPr/>
                    <a:lstStyle/>
                    <a:p>
                      <a:r>
                        <a:rPr lang="en-US" sz="1200"/>
                        <a:t>C2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Instruction LSB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Equivalent Assembly Instruction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BMI – Branch on Minus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BCS – Branch Carry Set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13576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65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BEQ – Branch Equal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0183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Never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85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81502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A5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BPL – Branch on Plus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78794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C5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BCC – Branch Carry Clear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64755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E5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BNE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710779"/>
                  </a:ext>
                </a:extLst>
              </a:tr>
            </a:tbl>
          </a:graphicData>
        </a:graphic>
      </p:graphicFrame>
      <p:pic>
        <p:nvPicPr>
          <p:cNvPr id="40" name="Picture 39" descr="Shape&#10;&#10;Description automatically generated with medium confidence">
            <a:extLst>
              <a:ext uri="{FF2B5EF4-FFF2-40B4-BE49-F238E27FC236}">
                <a16:creationId xmlns:a16="http://schemas.microsoft.com/office/drawing/2014/main" id="{C5FA49AF-00B1-79CE-DFCF-659D8F182AB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10289" r="54774"/>
          <a:stretch/>
        </p:blipFill>
        <p:spPr>
          <a:xfrm rot="10800000">
            <a:off x="2106710" y="2923544"/>
            <a:ext cx="934549" cy="668753"/>
          </a:xfrm>
          <a:prstGeom prst="rect">
            <a:avLst/>
          </a:prstGeom>
        </p:spPr>
      </p:pic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4557EA64-4F37-7FCE-D5D3-6944631520AA}"/>
              </a:ext>
            </a:extLst>
          </p:cNvPr>
          <p:cNvCxnSpPr>
            <a:cxnSpLocks/>
            <a:endCxn id="40" idx="3"/>
          </p:cNvCxnSpPr>
          <p:nvPr/>
        </p:nvCxnSpPr>
        <p:spPr>
          <a:xfrm flipV="1">
            <a:off x="1628749" y="3257920"/>
            <a:ext cx="477961" cy="4404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F05B297B-5DF9-1606-5B4B-6B151E3CDD74}"/>
              </a:ext>
            </a:extLst>
          </p:cNvPr>
          <p:cNvCxnSpPr>
            <a:cxnSpLocks/>
            <a:stCxn id="30" idx="3"/>
          </p:cNvCxnSpPr>
          <p:nvPr/>
        </p:nvCxnSpPr>
        <p:spPr>
          <a:xfrm flipH="1">
            <a:off x="3041260" y="2435067"/>
            <a:ext cx="825109" cy="692597"/>
          </a:xfrm>
          <a:prstGeom prst="bentConnector3">
            <a:avLst>
              <a:gd name="adj1" fmla="val -2770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hlinkClick r:id="rId8" action="ppaction://hlinksldjump"/>
            <a:extLst>
              <a:ext uri="{FF2B5EF4-FFF2-40B4-BE49-F238E27FC236}">
                <a16:creationId xmlns:a16="http://schemas.microsoft.com/office/drawing/2014/main" id="{CCA07D93-4E00-A212-7F46-9F7812A40FD0}"/>
              </a:ext>
            </a:extLst>
          </p:cNvPr>
          <p:cNvSpPr/>
          <p:nvPr/>
        </p:nvSpPr>
        <p:spPr>
          <a:xfrm>
            <a:off x="2403328" y="234362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8: PC Load</a:t>
            </a:r>
          </a:p>
        </p:txBody>
      </p:sp>
      <p:sp>
        <p:nvSpPr>
          <p:cNvPr id="31" name="Arrow: Right 30">
            <a:hlinkClick r:id="rId9" action="ppaction://hlinksldjump"/>
            <a:extLst>
              <a:ext uri="{FF2B5EF4-FFF2-40B4-BE49-F238E27FC236}">
                <a16:creationId xmlns:a16="http://schemas.microsoft.com/office/drawing/2014/main" id="{38A6B86E-F84D-2AE7-B899-5B04785389ED}"/>
              </a:ext>
            </a:extLst>
          </p:cNvPr>
          <p:cNvSpPr/>
          <p:nvPr/>
        </p:nvSpPr>
        <p:spPr>
          <a:xfrm rot="5400000">
            <a:off x="4997871" y="1476531"/>
            <a:ext cx="731520" cy="73152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[7:5]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FA80980-C982-6D15-229D-89957DC2CCD1}"/>
              </a:ext>
            </a:extLst>
          </p:cNvPr>
          <p:cNvGrpSpPr/>
          <p:nvPr/>
        </p:nvGrpSpPr>
        <p:grpSpPr>
          <a:xfrm>
            <a:off x="918130" y="3196294"/>
            <a:ext cx="707245" cy="184666"/>
            <a:chOff x="10114348" y="3078736"/>
            <a:chExt cx="707246" cy="184667"/>
          </a:xfrm>
        </p:grpSpPr>
        <p:sp>
          <p:nvSpPr>
            <p:cNvPr id="7" name="TextBox 6">
              <a:hlinkClick r:id="rId10" action="ppaction://hlinksldjump"/>
              <a:extLst>
                <a:ext uri="{FF2B5EF4-FFF2-40B4-BE49-F238E27FC236}">
                  <a16:creationId xmlns:a16="http://schemas.microsoft.com/office/drawing/2014/main" id="{AEFB5F2E-B77F-A30F-C397-DE8D111B1065}"/>
                </a:ext>
              </a:extLst>
            </p:cNvPr>
            <p:cNvSpPr txBox="1"/>
            <p:nvPr/>
          </p:nvSpPr>
          <p:spPr>
            <a:xfrm>
              <a:off x="10114348" y="3078736"/>
              <a:ext cx="707246" cy="18466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200"/>
                <a:t>PC </a:t>
              </a:r>
              <a:r>
                <a:rPr lang="en-US" sz="1200" err="1"/>
                <a:t>Ld</a:t>
              </a:r>
              <a:r>
                <a:rPr lang="en-US" sz="1200"/>
                <a:t> Lo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9C44B139-AB1B-9F55-3190-48FEA7124E8C}"/>
                </a:ext>
              </a:extLst>
            </p:cNvPr>
            <p:cNvCxnSpPr>
              <a:cxnSpLocks/>
            </p:cNvCxnSpPr>
            <p:nvPr/>
          </p:nvCxnSpPr>
          <p:spPr>
            <a:xfrm>
              <a:off x="10214082" y="3105035"/>
              <a:ext cx="54645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45910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1096DC7C-89BE-BA4B-8B51-D5934B8458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3840480" cy="457200"/>
          </a:xfrm>
        </p:spPr>
        <p:txBody>
          <a:bodyPr/>
          <a:lstStyle/>
          <a:p>
            <a:r>
              <a:rPr lang="en-US"/>
              <a:t>Instruction set (v2.0)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B69B0FE0-152E-4AE3-86E0-8D1D6A8843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6074664"/>
              </p:ext>
            </p:extLst>
          </p:nvPr>
        </p:nvGraphicFramePr>
        <p:xfrm>
          <a:off x="570525" y="790005"/>
          <a:ext cx="8128002" cy="57755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8171">
                  <a:extLst>
                    <a:ext uri="{9D8B030D-6E8A-4147-A177-3AD203B41FA5}">
                      <a16:colId xmlns:a16="http://schemas.microsoft.com/office/drawing/2014/main" val="2453504952"/>
                    </a:ext>
                  </a:extLst>
                </a:gridCol>
                <a:gridCol w="2609407">
                  <a:extLst>
                    <a:ext uri="{9D8B030D-6E8A-4147-A177-3AD203B41FA5}">
                      <a16:colId xmlns:a16="http://schemas.microsoft.com/office/drawing/2014/main" val="4034550085"/>
                    </a:ext>
                  </a:extLst>
                </a:gridCol>
                <a:gridCol w="4850424">
                  <a:extLst>
                    <a:ext uri="{9D8B030D-6E8A-4147-A177-3AD203B41FA5}">
                      <a16:colId xmlns:a16="http://schemas.microsoft.com/office/drawing/2014/main" val="2366930874"/>
                    </a:ext>
                  </a:extLst>
                </a:gridCol>
              </a:tblGrid>
              <a:tr h="402336">
                <a:tc>
                  <a:txBody>
                    <a:bodyPr/>
                    <a:lstStyle/>
                    <a:p>
                      <a:r>
                        <a:rPr lang="en-US" sz="1200"/>
                        <a:t>Op code</a:t>
                      </a:r>
                    </a:p>
                  </a:txBody>
                  <a:tcPr marT="18288" marB="18288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Instruction</a:t>
                      </a:r>
                    </a:p>
                  </a:txBody>
                  <a:tcPr marT="18288" marB="18288"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Details</a:t>
                      </a:r>
                    </a:p>
                  </a:txBody>
                  <a:tcPr marT="18288" marB="18288"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8191119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0x00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NOP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 operation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3224024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0x01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BRK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Halt the </a:t>
                      </a:r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program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5155652"/>
                  </a:ext>
                </a:extLst>
              </a:tr>
              <a:tr h="402336">
                <a:tc>
                  <a:txBody>
                    <a:bodyPr/>
                    <a:lstStyle/>
                    <a:p>
                      <a:r>
                        <a:rPr lang="en-US" sz="1200"/>
                        <a:t>0x02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ALU (Format ALU Rd, Rs1, Rs2)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ALU instruction </a:t>
                      </a:r>
                    </a:p>
                    <a:p>
                      <a:r>
                        <a:rPr lang="en-US" sz="1200"/>
                        <a:t>(OR, AND, XOR, NO</a:t>
                      </a:r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T</a:t>
                      </a:r>
                      <a:r>
                        <a:rPr lang="en-US" sz="1200">
                          <a:solidFill>
                            <a:schemeClr val="tx1"/>
                          </a:solidFill>
                          <a:highlight>
                            <a:srgbClr val="A9D18E"/>
                          </a:highlight>
                        </a:rPr>
                        <a:t>, ADD, SUB, ASL, ROL, LSR, ASR, ROR, </a:t>
                      </a:r>
                      <a:r>
                        <a:rPr lang="en-US" sz="1200"/>
                        <a:t>ADC, SBC)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2400386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0x03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LDR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Load Register from immediate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262272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0x04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MOV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Copy Register (MOV instruction in ARM)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230928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0x05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Branch Absolute</a:t>
                      </a:r>
                      <a:endParaRPr lang="en-US" sz="1300"/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Jump to an address (8bit)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7306687"/>
                  </a:ext>
                </a:extLst>
              </a:tr>
              <a:tr h="402336">
                <a:tc>
                  <a:txBody>
                    <a:bodyPr/>
                    <a:lstStyle/>
                    <a:p>
                      <a:r>
                        <a:rPr lang="en-US" sz="1200"/>
                        <a:t>0x06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ALU Immediate </a:t>
                      </a:r>
                    </a:p>
                    <a:p>
                      <a:r>
                        <a:rPr lang="en-US" sz="1200"/>
                        <a:t>(Format: ALU Rd, Rd, </a:t>
                      </a:r>
                      <a:r>
                        <a:rPr lang="en-US" sz="1200" err="1"/>
                        <a:t>imm</a:t>
                      </a:r>
                      <a:r>
                        <a:rPr lang="en-US" sz="1200"/>
                        <a:t>)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ALU instruction with value from immediate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9180966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0x07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Relative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Relative Branch (+127  to -128)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5156511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0x08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OUT register</a:t>
                      </a:r>
                      <a:endParaRPr lang="en-US" sz="1300"/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Print a register as a character or integer  </a:t>
                      </a:r>
                      <a:endParaRPr lang="en-US" sz="1300"/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6176449"/>
                  </a:ext>
                </a:extLst>
              </a:tr>
              <a:tr h="235001">
                <a:tc>
                  <a:txBody>
                    <a:bodyPr/>
                    <a:lstStyle/>
                    <a:p>
                      <a:r>
                        <a:rPr lang="en-US" sz="1200"/>
                        <a:t>0x09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LMA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Load register from address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2318366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0x0A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SMA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Store register to address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5956243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0x0B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LMR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Load register from address in another register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6940021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0x0C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SMR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Store register into an address in another register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6420400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0x0D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OUT Immediate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Print the immediate next byte as a character or integer 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0462680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0x0E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PUSH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200"/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0202441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0x0F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POP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200"/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0991939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0x10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JSR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Jump Subroutine, store current PC in stack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302657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0x11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RTS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Return Subroutine, Load PC from stack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5109218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0x12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TST Registers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Compare registers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1925619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0x13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TST Register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Compare register and immediate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6039150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0x14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LD Special Pointer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Data Pointer. Stack Pointer, Program counter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6295529"/>
                  </a:ext>
                </a:extLst>
              </a:tr>
              <a:tr h="228080">
                <a:tc>
                  <a:txBody>
                    <a:bodyPr/>
                    <a:lstStyle/>
                    <a:p>
                      <a:r>
                        <a:rPr lang="en-US" sz="1200"/>
                        <a:t>0x15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Store Special Pointer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6712712"/>
                  </a:ext>
                </a:extLst>
              </a:tr>
            </a:tbl>
          </a:graphicData>
        </a:graphic>
      </p:graphicFrame>
      <p:graphicFrame>
        <p:nvGraphicFramePr>
          <p:cNvPr id="2" name="Table 6">
            <a:extLst>
              <a:ext uri="{FF2B5EF4-FFF2-40B4-BE49-F238E27FC236}">
                <a16:creationId xmlns:a16="http://schemas.microsoft.com/office/drawing/2014/main" id="{E3026912-513B-4F02-93D0-080596564A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9017565"/>
              </p:ext>
            </p:extLst>
          </p:nvPr>
        </p:nvGraphicFramePr>
        <p:xfrm>
          <a:off x="9516208" y="790004"/>
          <a:ext cx="1399443" cy="12903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99443">
                  <a:extLst>
                    <a:ext uri="{9D8B030D-6E8A-4147-A177-3AD203B41FA5}">
                      <a16:colId xmlns:a16="http://schemas.microsoft.com/office/drawing/2014/main" val="2963748656"/>
                    </a:ext>
                  </a:extLst>
                </a:gridCol>
              </a:tblGrid>
              <a:tr h="53848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Covered by BIST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2255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/>
                        <a:t>Completed</a:t>
                      </a:r>
                    </a:p>
                  </a:txBody>
                  <a:tcP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70747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/>
                        <a:t>Planned</a:t>
                      </a:r>
                    </a:p>
                  </a:txBody>
                  <a:tcPr>
                    <a:solidFill>
                      <a:srgbClr val="CC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4389022"/>
                  </a:ext>
                </a:extLst>
              </a:tr>
            </a:tbl>
          </a:graphicData>
        </a:graphic>
      </p:graphicFrame>
      <p:pic>
        <p:nvPicPr>
          <p:cNvPr id="4" name="Picture 3">
            <a:hlinkClick r:id="rId2" action="ppaction://hlinksldjump"/>
            <a:extLst>
              <a:ext uri="{FF2B5EF4-FFF2-40B4-BE49-F238E27FC236}">
                <a16:creationId xmlns:a16="http://schemas.microsoft.com/office/drawing/2014/main" id="{57C8AE23-1CF5-1999-1381-36F358D97C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E57FC4AF-3C3E-B932-84C6-EBC689A61D2A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26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6552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4E45F-5D15-41F3-8F2A-2C4AB5F6E2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ALU with changes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1054D4F-50EB-4216-9E26-903E352CCA4A}"/>
              </a:ext>
            </a:extLst>
          </p:cNvPr>
          <p:cNvGraphicFramePr>
            <a:graphicFrameLocks noGrp="1"/>
          </p:cNvGraphicFramePr>
          <p:nvPr/>
        </p:nvGraphicFramePr>
        <p:xfrm>
          <a:off x="622581" y="1228633"/>
          <a:ext cx="10088736" cy="3108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0087">
                  <a:extLst>
                    <a:ext uri="{9D8B030D-6E8A-4147-A177-3AD203B41FA5}">
                      <a16:colId xmlns:a16="http://schemas.microsoft.com/office/drawing/2014/main" val="321351132"/>
                    </a:ext>
                  </a:extLst>
                </a:gridCol>
                <a:gridCol w="1525444">
                  <a:extLst>
                    <a:ext uri="{9D8B030D-6E8A-4147-A177-3AD203B41FA5}">
                      <a16:colId xmlns:a16="http://schemas.microsoft.com/office/drawing/2014/main" val="947167074"/>
                    </a:ext>
                  </a:extLst>
                </a:gridCol>
                <a:gridCol w="979405">
                  <a:extLst>
                    <a:ext uri="{9D8B030D-6E8A-4147-A177-3AD203B41FA5}">
                      <a16:colId xmlns:a16="http://schemas.microsoft.com/office/drawing/2014/main" val="1277270301"/>
                    </a:ext>
                  </a:extLst>
                </a:gridCol>
                <a:gridCol w="1820133">
                  <a:extLst>
                    <a:ext uri="{9D8B030D-6E8A-4147-A177-3AD203B41FA5}">
                      <a16:colId xmlns:a16="http://schemas.microsoft.com/office/drawing/2014/main" val="3038520054"/>
                    </a:ext>
                  </a:extLst>
                </a:gridCol>
                <a:gridCol w="1040075">
                  <a:extLst>
                    <a:ext uri="{9D8B030D-6E8A-4147-A177-3AD203B41FA5}">
                      <a16:colId xmlns:a16="http://schemas.microsoft.com/office/drawing/2014/main" val="3406501913"/>
                    </a:ext>
                  </a:extLst>
                </a:gridCol>
                <a:gridCol w="1594783">
                  <a:extLst>
                    <a:ext uri="{9D8B030D-6E8A-4147-A177-3AD203B41FA5}">
                      <a16:colId xmlns:a16="http://schemas.microsoft.com/office/drawing/2014/main" val="3358223032"/>
                    </a:ext>
                  </a:extLst>
                </a:gridCol>
                <a:gridCol w="1958809">
                  <a:extLst>
                    <a:ext uri="{9D8B030D-6E8A-4147-A177-3AD203B41FA5}">
                      <a16:colId xmlns:a16="http://schemas.microsoft.com/office/drawing/2014/main" val="2745844693"/>
                    </a:ext>
                  </a:extLst>
                </a:gridCol>
              </a:tblGrid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Op Select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500"/>
                        <a:t>Special </a:t>
                      </a:r>
                      <a:r>
                        <a:rPr lang="en-US" sz="1500" err="1"/>
                        <a:t>Func</a:t>
                      </a:r>
                      <a:r>
                        <a:rPr lang="en-US" sz="1500"/>
                        <a:t>. = 0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Special </a:t>
                      </a:r>
                      <a:r>
                        <a:rPr lang="en-US" sz="1500" err="1"/>
                        <a:t>Func</a:t>
                      </a:r>
                      <a:r>
                        <a:rPr lang="en-US" sz="1500"/>
                        <a:t>. = 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Flag 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Flags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2704005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A OR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OR:     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>
                          <a:solidFill>
                            <a:srgbClr val="FF0000"/>
                          </a:solidFill>
                        </a:rPr>
                        <a:t>A OR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50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0631083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A AND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AND:  2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rgbClr val="FF0000"/>
                          </a:solidFill>
                        </a:rPr>
                        <a:t>A AND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5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8173850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>
                          <a:solidFill>
                            <a:schemeClr val="tx1"/>
                          </a:solidFill>
                        </a:rPr>
                        <a:t>A XOR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b="0">
                          <a:solidFill>
                            <a:schemeClr val="tx1"/>
                          </a:solidFill>
                        </a:rPr>
                        <a:t>XOR:  4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~B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NOT:  5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0638868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A +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ADD:  6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A –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SUB:  7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-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Z, N, Co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5580310"/>
                  </a:ext>
                </a:extLst>
              </a:tr>
              <a:tr h="539655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Shift Left A </a:t>
                      </a:r>
                    </a:p>
                    <a:p>
                      <a:pPr algn="ctr"/>
                      <a:r>
                        <a:rPr lang="en-US" sz="1500"/>
                        <a:t>A[0]=0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ASL:   8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Rotate left A</a:t>
                      </a:r>
                    </a:p>
                    <a:p>
                      <a:pPr algn="ctr"/>
                      <a:r>
                        <a:rPr lang="en-US" sz="1500"/>
                        <a:t>A[0]=</a:t>
                      </a:r>
                      <a:r>
                        <a:rPr lang="en-US" sz="1500" err="1"/>
                        <a:t>Cin</a:t>
                      </a:r>
                      <a:r>
                        <a:rPr lang="en-US" sz="1500"/>
                        <a:t> 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ROL:  9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err="1"/>
                        <a:t>Cin</a:t>
                      </a:r>
                      <a:r>
                        <a:rPr lang="en-US" sz="1500"/>
                        <a:t> (Rotate)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Z, N=A[6], Co=A[7]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2813175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Shift Right A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LSR:   A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Arithmetic S.R. A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ASR:  B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Z, N, Co=A[0]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2150718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rgbClr val="FF0000"/>
                          </a:solidFill>
                        </a:rPr>
                        <a:t>Rotate Right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>
                          <a:solidFill>
                            <a:srgbClr val="FF0000"/>
                          </a:solidFill>
                        </a:rPr>
                        <a:t>ROR: C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err="1"/>
                        <a:t>Cin</a:t>
                      </a:r>
                      <a:r>
                        <a:rPr lang="en-US" sz="1500"/>
                        <a:t> -&gt; A-&gt; </a:t>
                      </a:r>
                      <a:r>
                        <a:rPr lang="en-US" sz="1500" err="1"/>
                        <a:t>Cout</a:t>
                      </a:r>
                      <a:endParaRPr lang="en-US" sz="1500"/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5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err="1"/>
                        <a:t>Cin</a:t>
                      </a:r>
                      <a:endParaRPr lang="en-US" sz="1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Z, N, Co=A[0]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5310716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A + B + </a:t>
                      </a:r>
                      <a:r>
                        <a:rPr lang="en-US" sz="150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5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ADC:  E 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A – B + </a:t>
                      </a:r>
                      <a:r>
                        <a:rPr lang="en-US" sz="150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5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SBC:  F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5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Z, N, Co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858630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A7CDFEC-6ABA-41B5-9530-4B1D17CB748E}"/>
              </a:ext>
            </a:extLst>
          </p:cNvPr>
          <p:cNvSpPr txBox="1"/>
          <p:nvPr/>
        </p:nvSpPr>
        <p:spPr>
          <a:xfrm>
            <a:off x="2556853" y="5226382"/>
            <a:ext cx="41069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Proposals for the additional operations</a:t>
            </a:r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en-US"/>
              <a:t>How to chain Shift Right of two bytes? </a:t>
            </a:r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445C3134-7AEA-45C0-B554-9C3721A651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9002857"/>
              </p:ext>
            </p:extLst>
          </p:nvPr>
        </p:nvGraphicFramePr>
        <p:xfrm>
          <a:off x="622579" y="4522163"/>
          <a:ext cx="10608860" cy="14173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861481">
                  <a:extLst>
                    <a:ext uri="{9D8B030D-6E8A-4147-A177-3AD203B41FA5}">
                      <a16:colId xmlns:a16="http://schemas.microsoft.com/office/drawing/2014/main" val="3201275542"/>
                    </a:ext>
                  </a:extLst>
                </a:gridCol>
                <a:gridCol w="1901588">
                  <a:extLst>
                    <a:ext uri="{9D8B030D-6E8A-4147-A177-3AD203B41FA5}">
                      <a16:colId xmlns:a16="http://schemas.microsoft.com/office/drawing/2014/main" val="3097542783"/>
                    </a:ext>
                  </a:extLst>
                </a:gridCol>
                <a:gridCol w="3939699">
                  <a:extLst>
                    <a:ext uri="{9D8B030D-6E8A-4147-A177-3AD203B41FA5}">
                      <a16:colId xmlns:a16="http://schemas.microsoft.com/office/drawing/2014/main" val="2076965464"/>
                    </a:ext>
                  </a:extLst>
                </a:gridCol>
                <a:gridCol w="1906092">
                  <a:extLst>
                    <a:ext uri="{9D8B030D-6E8A-4147-A177-3AD203B41FA5}">
                      <a16:colId xmlns:a16="http://schemas.microsoft.com/office/drawing/2014/main" val="616535788"/>
                    </a:ext>
                  </a:extLst>
                </a:gridCol>
              </a:tblGrid>
              <a:tr h="314960">
                <a:tc>
                  <a:txBody>
                    <a:bodyPr/>
                    <a:lstStyle/>
                    <a:p>
                      <a:r>
                        <a:rPr lang="en-US" sz="1500"/>
                        <a:t>Proposal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# of IC slots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Op Code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336539"/>
                  </a:ext>
                </a:extLst>
              </a:tr>
              <a:tr h="538480">
                <a:tc>
                  <a:txBody>
                    <a:bodyPr/>
                    <a:lstStyle/>
                    <a:p>
                      <a:r>
                        <a:rPr lang="en-US" sz="1500"/>
                        <a:t>OR and ADD share Op Code</a:t>
                      </a:r>
                    </a:p>
                    <a:p>
                      <a:r>
                        <a:rPr lang="en-US" sz="1500"/>
                        <a:t>(low priority)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2x 74LS157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Special Function select OR </a:t>
                      </a:r>
                      <a:r>
                        <a:rPr lang="en-US" sz="1500" err="1"/>
                        <a:t>or</a:t>
                      </a:r>
                      <a:r>
                        <a:rPr lang="en-US" sz="1500"/>
                        <a:t> 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Release op 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5376749"/>
                  </a:ext>
                </a:extLst>
              </a:tr>
              <a:tr h="538480">
                <a:tc>
                  <a:txBody>
                    <a:bodyPr/>
                    <a:lstStyle/>
                    <a:p>
                      <a:r>
                        <a:rPr lang="en-US" sz="1500" strike="noStrike" baseline="0"/>
                        <a:t>Allow using ALU as two registers</a:t>
                      </a:r>
                    </a:p>
                    <a:p>
                      <a:r>
                        <a:rPr lang="en-US" sz="1500" strike="noStrike" baseline="0"/>
                        <a:t>(low Priority)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500" strike="noStrike" baseline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strike="noStrike" baseline="0"/>
                        <a:t>Need to create output A and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500" strike="noStrike" baseline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4974406"/>
                  </a:ext>
                </a:extLst>
              </a:tr>
            </a:tbl>
          </a:graphicData>
        </a:graphic>
      </p:graphicFrame>
      <p:pic>
        <p:nvPicPr>
          <p:cNvPr id="6" name="Picture 5">
            <a:hlinkClick r:id="rId2" action="ppaction://hlinksldjump"/>
            <a:extLst>
              <a:ext uri="{FF2B5EF4-FFF2-40B4-BE49-F238E27FC236}">
                <a16:creationId xmlns:a16="http://schemas.microsoft.com/office/drawing/2014/main" id="{DFAB5B13-DA84-52A3-2000-ABD7D6D265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52608AC7-0C89-98F9-3539-F7027AF8ACF8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27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8755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9C6458AE-9906-FD29-9849-60445EF411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NOP Instruction (00000)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4" y="742463"/>
          <a:ext cx="5638801" cy="32913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55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115136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00000000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48F637CF-0E5A-4EBF-9591-501118BCC79A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26FF26-B6A0-14B5-14B4-795A966BECF5}"/>
              </a:ext>
            </a:extLst>
          </p:cNvPr>
          <p:cNvSpPr txBox="1"/>
          <p:nvPr/>
        </p:nvSpPr>
        <p:spPr>
          <a:xfrm>
            <a:off x="6615406" y="4734113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NOP</a:t>
            </a:r>
          </a:p>
        </p:txBody>
      </p:sp>
      <p:pic>
        <p:nvPicPr>
          <p:cNvPr id="7" name="Picture 6">
            <a:hlinkClick r:id="rId2" action="ppaction://hlinksldjump"/>
            <a:extLst>
              <a:ext uri="{FF2B5EF4-FFF2-40B4-BE49-F238E27FC236}">
                <a16:creationId xmlns:a16="http://schemas.microsoft.com/office/drawing/2014/main" id="{EEEEB51C-0ECC-B02F-A1C3-94186E40D0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3875D4F6-05C9-1523-312A-3EC3F927E185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28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BBD976FF-39BE-AA85-CF61-42823FB70AEF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14172EC6-ACC4-0010-A1A8-6A19B52066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836D9313-3056-73B2-05D2-6DD81851E3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2170277"/>
              </p:ext>
            </p:extLst>
          </p:nvPr>
        </p:nvGraphicFramePr>
        <p:xfrm>
          <a:off x="179752" y="5624993"/>
          <a:ext cx="1017361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None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67098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D73BE4A3-2BE3-C505-811C-BBA403BDC4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E9688787-3757-26CB-8723-B98529A3F5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BREAK (00001)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4" y="742463"/>
          <a:ext cx="5638802" cy="32913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00000000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Do nothing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A1F57DA-E52C-456E-AE9D-98D24B4386CA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9C7ACD-6C1D-AB6C-C89B-502D964366F9}"/>
              </a:ext>
            </a:extLst>
          </p:cNvPr>
          <p:cNvSpPr txBox="1"/>
          <p:nvPr/>
        </p:nvSpPr>
        <p:spPr>
          <a:xfrm>
            <a:off x="6615406" y="4734113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BRK</a:t>
            </a:r>
          </a:p>
        </p:txBody>
      </p:sp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3F1C3DDA-DB50-7AA9-51DC-C32B2259925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29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1489D408-0D81-9726-13DB-12A4DF633430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1B58BBFE-7673-F8E9-CD44-E620BF232E77}"/>
              </a:ext>
            </a:extLst>
          </p:cNvPr>
          <p:cNvSpPr txBox="1"/>
          <p:nvPr/>
        </p:nvSpPr>
        <p:spPr>
          <a:xfrm>
            <a:off x="4716583" y="4177324"/>
            <a:ext cx="6769653" cy="600164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1100"/>
              <a:t>Note: BRK has the same microcode as NOP, but the opcode decoder halts the clock when the opcode 00001 is detected. Stepping through it manually (via Single-Step / Run button press) resumes the clock. Hence, BRK acts as a hardware breakpoint.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7D3787EF-0EB3-7194-094A-4A861DAE53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F661BB50-A1DD-6845-4A67-C8D3B1FDBD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1568111"/>
              </p:ext>
            </p:extLst>
          </p:nvPr>
        </p:nvGraphicFramePr>
        <p:xfrm>
          <a:off x="179752" y="5624993"/>
          <a:ext cx="1017361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None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80776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46B08484-5A12-A806-1C24-64F0C0242B1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ByteFrost Addressing Modes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C42DC5A7-7C36-7F97-84D2-C677316F1FBB}"/>
              </a:ext>
            </a:extLst>
          </p:cNvPr>
          <p:cNvSpPr/>
          <p:nvPr/>
        </p:nvSpPr>
        <p:spPr>
          <a:xfrm>
            <a:off x="260350" y="1150938"/>
            <a:ext cx="1250950" cy="45720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Immediate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A1ECC06E-6D94-4982-D6A0-A0F632887311}"/>
              </a:ext>
            </a:extLst>
          </p:cNvPr>
          <p:cNvSpPr/>
          <p:nvPr/>
        </p:nvSpPr>
        <p:spPr>
          <a:xfrm>
            <a:off x="260350" y="3003549"/>
            <a:ext cx="1333500" cy="665691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General Register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CE550D93-7DAC-9402-5679-B0F1880DF298}"/>
              </a:ext>
            </a:extLst>
          </p:cNvPr>
          <p:cNvSpPr/>
          <p:nvPr/>
        </p:nvSpPr>
        <p:spPr>
          <a:xfrm>
            <a:off x="3128010" y="2964533"/>
            <a:ext cx="1250950" cy="66569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Address Register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874C28B6-9AF0-978E-89B5-FC5C3FCEDF97}"/>
              </a:ext>
            </a:extLst>
          </p:cNvPr>
          <p:cNvSpPr/>
          <p:nvPr/>
        </p:nvSpPr>
        <p:spPr>
          <a:xfrm>
            <a:off x="2917824" y="1114953"/>
            <a:ext cx="1250950" cy="550333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Memory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DB783A9-4321-3CC2-5760-C72F437A4B36}"/>
              </a:ext>
            </a:extLst>
          </p:cNvPr>
          <p:cNvSpPr/>
          <p:nvPr/>
        </p:nvSpPr>
        <p:spPr>
          <a:xfrm>
            <a:off x="5913120" y="95250"/>
            <a:ext cx="6209030" cy="299085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/>
              <a:t>There are four forms of memory in the ByteFrost – Immediates (read-only), General-Purpose Registers (R0 – R3), Address Registers (DP, SP, PC), and Memory (64KB divided into ROM, RAM, and MMIO regions)</a:t>
            </a:r>
          </a:p>
          <a:p>
            <a:endParaRPr lang="en-US" sz="1400" dirty="0"/>
          </a:p>
          <a:p>
            <a:r>
              <a:rPr lang="en-US" sz="1400" dirty="0"/>
              <a:t>Every solid directed edge (u, v) in the following graph means that memory u can write to memory v with a dedicated instruction.</a:t>
            </a:r>
          </a:p>
          <a:p>
            <a:endParaRPr lang="en-US" sz="1400" dirty="0"/>
          </a:p>
          <a:p>
            <a:r>
              <a:rPr lang="en-US" sz="1400" dirty="0"/>
              <a:t>Every dotted directed edge (u, v) means that the memory u can write to memory v indirectly (i.e., a path exists from u to v but requires multiple instructions to implement).</a:t>
            </a:r>
          </a:p>
          <a:p>
            <a:endParaRPr lang="en-US" sz="1400" dirty="0"/>
          </a:p>
          <a:p>
            <a:r>
              <a:rPr lang="en-US" sz="1400" dirty="0"/>
              <a:t>There are technically 4 x 4 = 16 possible permutations here, but as immediates are read-only, there are in effect only 3 x 4 = 12 possible permutations.</a:t>
            </a:r>
          </a:p>
          <a:p>
            <a:r>
              <a:rPr lang="en-US" sz="1400" dirty="0"/>
              <a:t>Instructions with an asterisk (*) are currently not implemented.</a:t>
            </a:r>
          </a:p>
        </p:txBody>
      </p:sp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B9D72DB4-403F-54A3-516D-5075DA5F80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8454026"/>
              </p:ext>
            </p:extLst>
          </p:nvPr>
        </p:nvGraphicFramePr>
        <p:xfrm>
          <a:off x="199388" y="4321581"/>
          <a:ext cx="4179572" cy="24076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3144">
                  <a:extLst>
                    <a:ext uri="{9D8B030D-6E8A-4147-A177-3AD203B41FA5}">
                      <a16:colId xmlns:a16="http://schemas.microsoft.com/office/drawing/2014/main" val="2862739801"/>
                    </a:ext>
                  </a:extLst>
                </a:gridCol>
                <a:gridCol w="492210">
                  <a:extLst>
                    <a:ext uri="{9D8B030D-6E8A-4147-A177-3AD203B41FA5}">
                      <a16:colId xmlns:a16="http://schemas.microsoft.com/office/drawing/2014/main" val="877928214"/>
                    </a:ext>
                  </a:extLst>
                </a:gridCol>
                <a:gridCol w="1026610">
                  <a:extLst>
                    <a:ext uri="{9D8B030D-6E8A-4147-A177-3AD203B41FA5}">
                      <a16:colId xmlns:a16="http://schemas.microsoft.com/office/drawing/2014/main" val="1620786568"/>
                    </a:ext>
                  </a:extLst>
                </a:gridCol>
                <a:gridCol w="2287608">
                  <a:extLst>
                    <a:ext uri="{9D8B030D-6E8A-4147-A177-3AD203B41FA5}">
                      <a16:colId xmlns:a16="http://schemas.microsoft.com/office/drawing/2014/main" val="3112057589"/>
                    </a:ext>
                  </a:extLst>
                </a:gridCol>
              </a:tblGrid>
              <a:tr h="558433">
                <a:tc>
                  <a:txBody>
                    <a:bodyPr/>
                    <a:lstStyle/>
                    <a:p>
                      <a:r>
                        <a:rPr lang="en-US" sz="1000" dirty="0"/>
                        <a:t>Dest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err="1"/>
                        <a:t>Src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Dedicated Instruction?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Form(s)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9673025"/>
                  </a:ext>
                </a:extLst>
              </a:tr>
              <a:tr h="433541"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Imm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Yes (LDR)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Rd = Imm_8</a:t>
                      </a:r>
                    </a:p>
                    <a:p>
                      <a:r>
                        <a:rPr lang="en-US" sz="1000" dirty="0"/>
                        <a:t>(LDR Rd, Imm)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3460202"/>
                  </a:ext>
                </a:extLst>
              </a:tr>
              <a:tr h="433541"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Yes (MOV)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Rd = Rs</a:t>
                      </a:r>
                    </a:p>
                    <a:p>
                      <a:r>
                        <a:rPr lang="en-US" sz="1000" dirty="0"/>
                        <a:t>(MOV Rd, Rs)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8323"/>
                  </a:ext>
                </a:extLst>
              </a:tr>
              <a:tr h="433541"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Yes (MVA*)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Rd = AR[</a:t>
                      </a:r>
                      <a:r>
                        <a:rPr lang="en-US" sz="1000" dirty="0" err="1"/>
                        <a:t>i</a:t>
                      </a:r>
                      <a:r>
                        <a:rPr lang="en-US" sz="1000" dirty="0"/>
                        <a:t>][L/H]</a:t>
                      </a:r>
                    </a:p>
                    <a:p>
                      <a:r>
                        <a:rPr lang="en-US" sz="1000" dirty="0"/>
                        <a:t>(MVA Rd, %L/RAR)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2672825"/>
                  </a:ext>
                </a:extLst>
              </a:tr>
              <a:tr h="433541"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Memory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Yes (LMA, LMR, LMO*)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(LMA) Rd = *{%HDP, Imm}</a:t>
                      </a:r>
                    </a:p>
                    <a:p>
                      <a:r>
                        <a:rPr lang="en-US" sz="1000" dirty="0"/>
                        <a:t>(LMR) Rd = *{%HDP, Rs}</a:t>
                      </a:r>
                    </a:p>
                    <a:p>
                      <a:r>
                        <a:rPr lang="en-US" sz="1000" dirty="0"/>
                        <a:t>(LMO) Rd = *(AR[</a:t>
                      </a:r>
                      <a:r>
                        <a:rPr lang="en-US" sz="1000" dirty="0" err="1"/>
                        <a:t>i</a:t>
                      </a:r>
                      <a:r>
                        <a:rPr lang="en-US" sz="1000" dirty="0"/>
                        <a:t>] + Imm)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7999017"/>
                  </a:ext>
                </a:extLst>
              </a:tr>
            </a:tbl>
          </a:graphicData>
        </a:graphic>
      </p:graphicFrame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60D4418B-6DEF-1B07-A304-1C4AA7483D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9160252"/>
              </p:ext>
            </p:extLst>
          </p:nvPr>
        </p:nvGraphicFramePr>
        <p:xfrm>
          <a:off x="9540876" y="3221566"/>
          <a:ext cx="2632074" cy="15381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7358">
                  <a:extLst>
                    <a:ext uri="{9D8B030D-6E8A-4147-A177-3AD203B41FA5}">
                      <a16:colId xmlns:a16="http://schemas.microsoft.com/office/drawing/2014/main" val="2862739801"/>
                    </a:ext>
                  </a:extLst>
                </a:gridCol>
                <a:gridCol w="877358">
                  <a:extLst>
                    <a:ext uri="{9D8B030D-6E8A-4147-A177-3AD203B41FA5}">
                      <a16:colId xmlns:a16="http://schemas.microsoft.com/office/drawing/2014/main" val="877928214"/>
                    </a:ext>
                  </a:extLst>
                </a:gridCol>
                <a:gridCol w="877358">
                  <a:extLst>
                    <a:ext uri="{9D8B030D-6E8A-4147-A177-3AD203B41FA5}">
                      <a16:colId xmlns:a16="http://schemas.microsoft.com/office/drawing/2014/main" val="1620786568"/>
                    </a:ext>
                  </a:extLst>
                </a:gridCol>
              </a:tblGrid>
              <a:tr h="307622">
                <a:tc>
                  <a:txBody>
                    <a:bodyPr/>
                    <a:lstStyle/>
                    <a:p>
                      <a:r>
                        <a:rPr lang="en-US" sz="1000" dirty="0"/>
                        <a:t>Dest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err="1"/>
                        <a:t>Src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Form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9673025"/>
                  </a:ext>
                </a:extLst>
              </a:tr>
              <a:tr h="307622"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Imm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3460202"/>
                  </a:ext>
                </a:extLst>
              </a:tr>
              <a:tr h="307622"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8323"/>
                  </a:ext>
                </a:extLst>
              </a:tr>
              <a:tr h="307622"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2672825"/>
                  </a:ext>
                </a:extLst>
              </a:tr>
              <a:tr h="307622"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Memory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7999017"/>
                  </a:ext>
                </a:extLst>
              </a:tr>
            </a:tbl>
          </a:graphicData>
        </a:graphic>
      </p:graphicFrame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07845BD8-4256-03A2-0574-30FD440218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1351595"/>
              </p:ext>
            </p:extLst>
          </p:nvPr>
        </p:nvGraphicFramePr>
        <p:xfrm>
          <a:off x="8547100" y="4895142"/>
          <a:ext cx="2632074" cy="15381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7358">
                  <a:extLst>
                    <a:ext uri="{9D8B030D-6E8A-4147-A177-3AD203B41FA5}">
                      <a16:colId xmlns:a16="http://schemas.microsoft.com/office/drawing/2014/main" val="2862739801"/>
                    </a:ext>
                  </a:extLst>
                </a:gridCol>
                <a:gridCol w="877358">
                  <a:extLst>
                    <a:ext uri="{9D8B030D-6E8A-4147-A177-3AD203B41FA5}">
                      <a16:colId xmlns:a16="http://schemas.microsoft.com/office/drawing/2014/main" val="877928214"/>
                    </a:ext>
                  </a:extLst>
                </a:gridCol>
                <a:gridCol w="877358">
                  <a:extLst>
                    <a:ext uri="{9D8B030D-6E8A-4147-A177-3AD203B41FA5}">
                      <a16:colId xmlns:a16="http://schemas.microsoft.com/office/drawing/2014/main" val="1620786568"/>
                    </a:ext>
                  </a:extLst>
                </a:gridCol>
              </a:tblGrid>
              <a:tr h="307622">
                <a:tc>
                  <a:txBody>
                    <a:bodyPr/>
                    <a:lstStyle/>
                    <a:p>
                      <a:r>
                        <a:rPr lang="en-US" sz="1000" dirty="0"/>
                        <a:t>Dest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err="1"/>
                        <a:t>Src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Form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9673025"/>
                  </a:ext>
                </a:extLst>
              </a:tr>
              <a:tr h="307622"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Imm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3460202"/>
                  </a:ext>
                </a:extLst>
              </a:tr>
              <a:tr h="307622"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8323"/>
                  </a:ext>
                </a:extLst>
              </a:tr>
              <a:tr h="307622"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2672825"/>
                  </a:ext>
                </a:extLst>
              </a:tr>
              <a:tr h="307622"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Memory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7999017"/>
                  </a:ext>
                </a:extLst>
              </a:tr>
            </a:tbl>
          </a:graphicData>
        </a:graphic>
      </p:graphicFrame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C95254A-A505-F7C8-65BF-E80075007C7F}"/>
              </a:ext>
            </a:extLst>
          </p:cNvPr>
          <p:cNvCxnSpPr>
            <a:cxnSpLocks/>
            <a:stCxn id="18" idx="2"/>
            <a:endCxn id="19" idx="0"/>
          </p:cNvCxnSpPr>
          <p:nvPr/>
        </p:nvCxnSpPr>
        <p:spPr>
          <a:xfrm>
            <a:off x="885825" y="1608138"/>
            <a:ext cx="41275" cy="13954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2E28075E-BE3C-1574-EA5A-6268DCEAE4F8}"/>
              </a:ext>
            </a:extLst>
          </p:cNvPr>
          <p:cNvSpPr txBox="1"/>
          <p:nvPr/>
        </p:nvSpPr>
        <p:spPr>
          <a:xfrm>
            <a:off x="355602" y="2250830"/>
            <a:ext cx="5841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LDR</a:t>
            </a:r>
          </a:p>
        </p:txBody>
      </p:sp>
      <p:cxnSp>
        <p:nvCxnSpPr>
          <p:cNvPr id="36" name="Connector: Curved 35">
            <a:extLst>
              <a:ext uri="{FF2B5EF4-FFF2-40B4-BE49-F238E27FC236}">
                <a16:creationId xmlns:a16="http://schemas.microsoft.com/office/drawing/2014/main" id="{66A0A18F-3546-5952-8E52-572E767073CC}"/>
              </a:ext>
            </a:extLst>
          </p:cNvPr>
          <p:cNvCxnSpPr>
            <a:cxnSpLocks/>
            <a:stCxn id="19" idx="2"/>
            <a:endCxn id="19" idx="1"/>
          </p:cNvCxnSpPr>
          <p:nvPr/>
        </p:nvCxnSpPr>
        <p:spPr>
          <a:xfrm rot="5400000" flipH="1">
            <a:off x="427302" y="3169443"/>
            <a:ext cx="332845" cy="666750"/>
          </a:xfrm>
          <a:prstGeom prst="curvedConnector4">
            <a:avLst>
              <a:gd name="adj1" fmla="val -68681"/>
              <a:gd name="adj2" fmla="val 13428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0187398B-3FE8-52AC-90BF-A220E5BC2EF1}"/>
              </a:ext>
            </a:extLst>
          </p:cNvPr>
          <p:cNvSpPr txBox="1"/>
          <p:nvPr/>
        </p:nvSpPr>
        <p:spPr>
          <a:xfrm>
            <a:off x="243684" y="3923240"/>
            <a:ext cx="5841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MOV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2BAC4DC0-F04A-CFC9-50D1-73A377ADFA98}"/>
              </a:ext>
            </a:extLst>
          </p:cNvPr>
          <p:cNvCxnSpPr>
            <a:cxnSpLocks/>
            <a:stCxn id="20" idx="1"/>
            <a:endCxn id="19" idx="3"/>
          </p:cNvCxnSpPr>
          <p:nvPr/>
        </p:nvCxnSpPr>
        <p:spPr>
          <a:xfrm flipH="1">
            <a:off x="1593850" y="3297379"/>
            <a:ext cx="1534160" cy="390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16CAD826-A10C-FB3B-5FA3-50F6B143E70A}"/>
              </a:ext>
            </a:extLst>
          </p:cNvPr>
          <p:cNvSpPr txBox="1"/>
          <p:nvPr/>
        </p:nvSpPr>
        <p:spPr>
          <a:xfrm>
            <a:off x="2095498" y="3039888"/>
            <a:ext cx="5841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MVA*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9AB7228D-74D6-A0CA-84C6-890CDE5236EB}"/>
              </a:ext>
            </a:extLst>
          </p:cNvPr>
          <p:cNvCxnSpPr>
            <a:cxnSpLocks/>
            <a:stCxn id="21" idx="1"/>
            <a:endCxn id="19" idx="0"/>
          </p:cNvCxnSpPr>
          <p:nvPr/>
        </p:nvCxnSpPr>
        <p:spPr>
          <a:xfrm flipH="1">
            <a:off x="927100" y="1390120"/>
            <a:ext cx="1990724" cy="16134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2225818-678D-1172-0720-3321822B79F3}"/>
              </a:ext>
            </a:extLst>
          </p:cNvPr>
          <p:cNvSpPr txBox="1"/>
          <p:nvPr/>
        </p:nvSpPr>
        <p:spPr>
          <a:xfrm>
            <a:off x="1511300" y="1965220"/>
            <a:ext cx="5841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LMA, LMR, LMO*</a:t>
            </a:r>
          </a:p>
        </p:txBody>
      </p:sp>
    </p:spTree>
    <p:extLst>
      <p:ext uri="{BB962C8B-B14F-4D97-AF65-F5344CB8AC3E}">
        <p14:creationId xmlns:p14="http://schemas.microsoft.com/office/powerpoint/2010/main" val="4208091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2DB929C3-F448-C925-B6CD-21ECBEE348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ALU (00010)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4" y="742463"/>
          <a:ext cx="5638802" cy="32913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00010010 = 0x12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Load Rs1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00011001 = 0x19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Load Rs2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00100100 = 0x24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Output and Read to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3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8002084"/>
              </p:ext>
            </p:extLst>
          </p:nvPr>
        </p:nvGraphicFramePr>
        <p:xfrm>
          <a:off x="179753" y="5619913"/>
          <a:ext cx="1017361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183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95351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23925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64318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858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43063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90441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S2 S1 S0 SF (Function </a:t>
                      </a:r>
                      <a:r>
                        <a:rPr lang="en-US" sz="1300" err="1"/>
                        <a:t>sel</a:t>
                      </a:r>
                      <a:r>
                        <a:rPr lang="en-US" sz="130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9AD7FA0-2C5B-4CB6-9E76-7EEB152DF7E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62345A-68AE-69A8-FFFE-5EB648CC51A4}"/>
              </a:ext>
            </a:extLst>
          </p:cNvPr>
          <p:cNvSpPr txBox="1"/>
          <p:nvPr/>
        </p:nvSpPr>
        <p:spPr>
          <a:xfrm>
            <a:off x="6615405" y="4734113"/>
            <a:ext cx="35365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ADD Rd, Rs1, Rs2</a:t>
            </a:r>
          </a:p>
        </p:txBody>
      </p:sp>
      <p:pic>
        <p:nvPicPr>
          <p:cNvPr id="11" name="Picture 10">
            <a:hlinkClick r:id="rId3" action="ppaction://hlinksldjump"/>
            <a:extLst>
              <a:ext uri="{FF2B5EF4-FFF2-40B4-BE49-F238E27FC236}">
                <a16:creationId xmlns:a16="http://schemas.microsoft.com/office/drawing/2014/main" id="{A82DEF28-189A-04B5-C8D6-F31EDB3714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EA9AB06C-1B1F-650D-E2EC-E027C3269283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30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6" name="Table 4">
            <a:extLst>
              <a:ext uri="{FF2B5EF4-FFF2-40B4-BE49-F238E27FC236}">
                <a16:creationId xmlns:a16="http://schemas.microsoft.com/office/drawing/2014/main" id="{B73DBC1E-B29D-A54C-93E8-D8F356FFA073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2" name="Table 4">
            <a:extLst>
              <a:ext uri="{FF2B5EF4-FFF2-40B4-BE49-F238E27FC236}">
                <a16:creationId xmlns:a16="http://schemas.microsoft.com/office/drawing/2014/main" id="{B63E5C71-839C-D79F-7ADC-214F03FCD1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49857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FF8AD04E-5027-EE89-6850-D890422911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Load Immediate to Reg (00011)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4" y="742463"/>
          <a:ext cx="5638802" cy="32913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01100000 = 0x60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Write </a:t>
                      </a:r>
                      <a:r>
                        <a:rPr lang="en-US" sz="1300" err="1"/>
                        <a:t>imm</a:t>
                      </a:r>
                      <a:r>
                        <a:rPr lang="en-US" sz="1300"/>
                        <a:t> to bus and Rd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71D6BFD9-4AC8-476E-8033-8B7BF5CFF1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1960954"/>
              </p:ext>
            </p:extLst>
          </p:nvPr>
        </p:nvGraphicFramePr>
        <p:xfrm>
          <a:off x="179752" y="5619913"/>
          <a:ext cx="10131063" cy="59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735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797171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3624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048849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790825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</a:t>
                      </a:r>
                      <a:r>
                        <a:rPr lang="en-US" sz="1300" err="1"/>
                        <a:t>Imm</a:t>
                      </a:r>
                      <a:endParaRPr lang="en-US" sz="13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03D9FC21-D928-4956-BED9-F78EDAAD22AC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6FA834-590C-81A3-1CD6-7C9383585B3D}"/>
              </a:ext>
            </a:extLst>
          </p:cNvPr>
          <p:cNvSpPr txBox="1"/>
          <p:nvPr/>
        </p:nvSpPr>
        <p:spPr>
          <a:xfrm>
            <a:off x="6615405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LDR Rd, #0x00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A64C9A7E-2992-5833-B906-B4238394B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5" name="Slide Number Placeholder 4">
            <a:extLst>
              <a:ext uri="{FF2B5EF4-FFF2-40B4-BE49-F238E27FC236}">
                <a16:creationId xmlns:a16="http://schemas.microsoft.com/office/drawing/2014/main" id="{2726BF04-A43E-C416-E25F-2154FFEE452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31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7" name="Table 4">
            <a:extLst>
              <a:ext uri="{FF2B5EF4-FFF2-40B4-BE49-F238E27FC236}">
                <a16:creationId xmlns:a16="http://schemas.microsoft.com/office/drawing/2014/main" id="{64349418-D6AB-BC6D-B513-99F6B9C75C62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C6306A5C-40BE-DE94-0B75-EEBA25FB0B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76200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BB7DDD94-94F8-32EA-347A-88A3F8A724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MOV (00100)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4" y="742463"/>
          <a:ext cx="5638802" cy="32913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00110000 = 0x30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Write Rs1 to bus and Rd reads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33C88461-5F9C-4D9D-9DAE-914D4CE063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3092087"/>
              </p:ext>
            </p:extLst>
          </p:nvPr>
        </p:nvGraphicFramePr>
        <p:xfrm>
          <a:off x="179753" y="5624993"/>
          <a:ext cx="1014058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1400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78932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15331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83704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836459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172531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09090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OpCode</a:t>
                      </a:r>
                      <a:r>
                        <a:rPr lang="en-US" sz="1300" dirty="0"/>
                        <a:t>=04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AD2FAF71-0CB0-4D23-9B44-F2AFACA685F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C5E7998-712A-8C03-4C81-D15223579C4F}"/>
              </a:ext>
            </a:extLst>
          </p:cNvPr>
          <p:cNvSpPr txBox="1"/>
          <p:nvPr/>
        </p:nvSpPr>
        <p:spPr>
          <a:xfrm>
            <a:off x="6615404" y="4734113"/>
            <a:ext cx="25506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MOV Rd, Rs1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B6729B96-C899-B35B-CDE9-D6A165A208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78DEC36A-86AB-FE51-6F31-3902A352711C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32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61F6211E-C1A3-A1E5-5BAD-5CC61CF2D4E3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E481E3EF-5893-629A-1AFB-E1C714D7DA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00000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71D6BFD9-4AC8-476E-8033-8B7BF5CFF1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9706649"/>
              </p:ext>
            </p:extLst>
          </p:nvPr>
        </p:nvGraphicFramePr>
        <p:xfrm>
          <a:off x="179751" y="5619913"/>
          <a:ext cx="10664460" cy="59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4249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325888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205532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91544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576860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2276484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7 6 5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Branch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C2 C1 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113E80B0-6D1B-DA28-8E21-146A2EE5E0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Branch / Jump Absolute Immediate (00101)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3" y="742463"/>
          <a:ext cx="6514836" cy="34233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0x1_40 01_0100_0000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Write H register to bus and PC (conditionally) reads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0x0_80 00_1000_0000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94ECF8CC-A699-4671-A4F6-5AAB6684A11C}"/>
              </a:ext>
            </a:extLst>
          </p:cNvPr>
          <p:cNvGraphicFramePr>
            <a:graphicFrameLocks noGrp="1"/>
          </p:cNvGraphicFramePr>
          <p:nvPr/>
        </p:nvGraphicFramePr>
        <p:xfrm>
          <a:off x="5680365" y="2436627"/>
          <a:ext cx="5087485" cy="2834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3007">
                  <a:extLst>
                    <a:ext uri="{9D8B030D-6E8A-4147-A177-3AD203B41FA5}">
                      <a16:colId xmlns:a16="http://schemas.microsoft.com/office/drawing/2014/main" val="3129483676"/>
                    </a:ext>
                  </a:extLst>
                </a:gridCol>
                <a:gridCol w="359600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52501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695087">
                  <a:extLst>
                    <a:ext uri="{9D8B030D-6E8A-4147-A177-3AD203B41FA5}">
                      <a16:colId xmlns:a16="http://schemas.microsoft.com/office/drawing/2014/main" val="4010529361"/>
                    </a:ext>
                  </a:extLst>
                </a:gridCol>
                <a:gridCol w="987739">
                  <a:extLst>
                    <a:ext uri="{9D8B030D-6E8A-4147-A177-3AD203B41FA5}">
                      <a16:colId xmlns:a16="http://schemas.microsoft.com/office/drawing/2014/main" val="3300204691"/>
                    </a:ext>
                  </a:extLst>
                </a:gridCol>
                <a:gridCol w="1947041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r>
                        <a:rPr lang="en-US" sz="1200"/>
                        <a:t>C2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Low instruction 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Assembly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BMI – Branch on Minus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BCS – Branch Carry Set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13576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65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BEQ – Branch Equal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0183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Never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85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81502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A5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BPL – Branch on Plus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78794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C5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BCC – Branch Carry Clear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64755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E5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BNE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71077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5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FD1D1998-893E-816C-E680-D335182C67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813AD663-B548-7EA0-9E8D-F633A5846F15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33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47BD0506-A296-74EB-7A38-F1734A490F7E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DB2ED1B1-4F35-0ABA-5338-A7EA413BA2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965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3B37F6BA-4FCB-CDEB-8542-5BC10E6391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ALU immediate (4-bit) (00110)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4" y="742463"/>
          <a:ext cx="5638802" cy="3499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10_0000_0001_0010 = 2012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Rd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0100_0001 = 0x0041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4 bit </a:t>
                      </a:r>
                      <a:r>
                        <a:rPr lang="en-US" sz="1600" err="1"/>
                        <a:t>imm</a:t>
                      </a:r>
                      <a:r>
                        <a:rPr lang="en-US" sz="1600"/>
                        <a:t>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0010_0100 = 0x0024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Write ALU output to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1000_0000 = 0x0080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3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4071396"/>
              </p:ext>
            </p:extLst>
          </p:nvPr>
        </p:nvGraphicFramePr>
        <p:xfrm>
          <a:off x="179753" y="5619913"/>
          <a:ext cx="10021526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859147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909520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4-bit </a:t>
                      </a:r>
                      <a:r>
                        <a:rPr lang="en-US" sz="1300" err="1"/>
                        <a:t>imm</a:t>
                      </a:r>
                      <a:r>
                        <a:rPr lang="en-US" sz="130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S2 S1 S0 SF (Function </a:t>
                      </a:r>
                      <a:r>
                        <a:rPr lang="en-US" sz="1300" err="1"/>
                        <a:t>sel</a:t>
                      </a:r>
                      <a:r>
                        <a:rPr lang="en-US" sz="130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BD7F8B8-6C37-4325-9738-1D3018261CF6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6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C92F7E5-2629-1A32-5661-12B67655FB87}"/>
              </a:ext>
            </a:extLst>
          </p:cNvPr>
          <p:cNvSpPr txBox="1"/>
          <p:nvPr/>
        </p:nvSpPr>
        <p:spPr>
          <a:xfrm>
            <a:off x="6615405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ADD Rd, #0x00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67184A42-14CA-AF2B-E3BD-790CBA4653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74D80DD4-1E63-5C95-4EF9-9A8AD4C58125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34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491B51CA-4028-257C-26D0-886DB896CF5F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E47B05CB-002D-7932-6286-0F13127E5F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79430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FFC7287B-AAD9-5418-44A1-19FEE626F5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Branch / Jump Relative Immediate (00111)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3" y="742463"/>
          <a:ext cx="6514836" cy="32913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10_0000_0010 0x2_02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PC into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00_0100_0001 0x0_41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immediate into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01_0000_0100 0x1_04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Output</a:t>
                      </a:r>
                      <a:r>
                        <a:rPr lang="en-US" sz="1600" baseline="0"/>
                        <a:t> ALU </a:t>
                      </a:r>
                      <a:r>
                        <a:rPr lang="en-US" sz="1600" baseline="0" err="1"/>
                        <a:t>val</a:t>
                      </a:r>
                      <a:r>
                        <a:rPr lang="en-US" sz="1600" baseline="0"/>
                        <a:t>, load PC</a:t>
                      </a:r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00_1000_0000 0x0_80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Advance PC</a:t>
                      </a:r>
                      <a:endParaRPr lang="en-US" sz="1600" strike="sngStrik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94ECF8CC-A699-4671-A4F6-5AAB6684A11C}"/>
              </a:ext>
            </a:extLst>
          </p:cNvPr>
          <p:cNvGraphicFramePr>
            <a:graphicFrameLocks noGrp="1"/>
          </p:cNvGraphicFramePr>
          <p:nvPr/>
        </p:nvGraphicFramePr>
        <p:xfrm>
          <a:off x="5645697" y="2949767"/>
          <a:ext cx="4733396" cy="26701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3007">
                  <a:extLst>
                    <a:ext uri="{9D8B030D-6E8A-4147-A177-3AD203B41FA5}">
                      <a16:colId xmlns:a16="http://schemas.microsoft.com/office/drawing/2014/main" val="3129483676"/>
                    </a:ext>
                  </a:extLst>
                </a:gridCol>
                <a:gridCol w="359600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52501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695087">
                  <a:extLst>
                    <a:ext uri="{9D8B030D-6E8A-4147-A177-3AD203B41FA5}">
                      <a16:colId xmlns:a16="http://schemas.microsoft.com/office/drawing/2014/main" val="4010529361"/>
                    </a:ext>
                  </a:extLst>
                </a:gridCol>
                <a:gridCol w="695087">
                  <a:extLst>
                    <a:ext uri="{9D8B030D-6E8A-4147-A177-3AD203B41FA5}">
                      <a16:colId xmlns:a16="http://schemas.microsoft.com/office/drawing/2014/main" val="3300204691"/>
                    </a:ext>
                  </a:extLst>
                </a:gridCol>
                <a:gridCol w="1885604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</a:tblGrid>
              <a:tr h="475587">
                <a:tc>
                  <a:txBody>
                    <a:bodyPr/>
                    <a:lstStyle/>
                    <a:p>
                      <a:r>
                        <a:rPr lang="en-US" sz="1200"/>
                        <a:t>C2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Assembly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BMI – Branch on Minus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BCS – Branch Carry Set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13576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67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BEQ – Branch Equal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0183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Never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87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81502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A7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BPL – Branch on Plus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78794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C7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BCC – Branch Carry Clear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64755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E7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BNE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71077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7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B096B179-9480-A74B-D8D7-A217029B6B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818163F4-933F-B66C-DAB2-7734F7E6B639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35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6FC0D94F-6899-E739-45E1-F61FBCB5152F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A1FE4E9B-A000-439D-AE95-5C88C554EF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6909805"/>
              </p:ext>
            </p:extLst>
          </p:nvPr>
        </p:nvGraphicFramePr>
        <p:xfrm>
          <a:off x="179753" y="5619913"/>
          <a:ext cx="10102488" cy="59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2359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25601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142005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81451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41071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215652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7 6 5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Branch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C2 C1 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C066917-5F50-BBEB-729E-D2EBECF729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DA18E71E-17A1-33EA-68D7-D3C727E46A9A}"/>
              </a:ext>
            </a:extLst>
          </p:cNvPr>
          <p:cNvSpPr txBox="1"/>
          <p:nvPr/>
        </p:nvSpPr>
        <p:spPr>
          <a:xfrm>
            <a:off x="1915907" y="2505670"/>
            <a:ext cx="3729790" cy="92333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Note: </a:t>
            </a:r>
            <a:r>
              <a:rPr lang="en-US" dirty="0"/>
              <a:t>This only sets the PC Low register! As such, this instruction is </a:t>
            </a:r>
            <a:r>
              <a:rPr lang="en-US" b="1" dirty="0">
                <a:solidFill>
                  <a:srgbClr val="C00000"/>
                </a:solidFill>
              </a:rPr>
              <a:t>Deprecated</a:t>
            </a:r>
            <a:r>
              <a:rPr lang="en-US" dirty="0"/>
              <a:t>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243852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8737842"/>
              </p:ext>
            </p:extLst>
          </p:nvPr>
        </p:nvGraphicFramePr>
        <p:xfrm>
          <a:off x="4716584" y="742463"/>
          <a:ext cx="5638802" cy="32659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70866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0000_0000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Wait for H register to be loaded (need value of Rs1</a:t>
                      </a:r>
                      <a:r>
                        <a:rPr lang="en-US" sz="1300">
                          <a:solidFill>
                            <a:srgbClr val="FF0000"/>
                          </a:solidFill>
                        </a:rPr>
                        <a:t>)- No longer required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1661217"/>
                  </a:ext>
                </a:extLst>
              </a:tr>
              <a:tr h="11201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0001_0000 = 0x10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Write Rs1 to the bus</a:t>
                      </a:r>
                    </a:p>
                    <a:p>
                      <a:pPr lvl="0" algn="l">
                        <a:buNone/>
                      </a:pPr>
                      <a:r>
                        <a:rPr lang="en-US" sz="1300"/>
                        <a:t>(when opcode 01000 is detected, the value on the bus is read by the OUT register to the display)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30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B2AD6081-617D-4B70-9D8B-1ADCBBB7A32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3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441B6E3F-C8F7-4A57-B4B7-8519519F6F2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0CF342-B9FD-D13A-D350-C97D9065E710}"/>
              </a:ext>
            </a:extLst>
          </p:cNvPr>
          <p:cNvSpPr txBox="1"/>
          <p:nvPr/>
        </p:nvSpPr>
        <p:spPr>
          <a:xfrm>
            <a:off x="6607522" y="4872501"/>
            <a:ext cx="23535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OUT Rs1, A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8BBE2746-6F4E-10FD-08A6-7A8C535AE1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E2583D14-19AE-E1A6-BDB6-D2F6EE432F7B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36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95649886-AC7F-5307-2CF8-BEA7A20B0F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OUT (01000) (Display ASCII or Integer)</a:t>
            </a: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1F7CE152-D38B-2D39-98C9-222C91EAE52A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C20BE46A-FB5E-C92D-D259-53E80F8F01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0126331"/>
              </p:ext>
            </p:extLst>
          </p:nvPr>
        </p:nvGraphicFramePr>
        <p:xfrm>
          <a:off x="193267" y="5619913"/>
          <a:ext cx="9946100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884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6951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14095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80664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827495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237651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905000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Out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I=1; A=0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9DBEF365-88BE-8965-F88B-99123BC59D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14610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3" y="742463"/>
          <a:ext cx="6514836" cy="371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1_0000_0100_0000 = 1040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8-bit address to address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0_0100_0010_0000 = 0420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Read byte from RAM and store in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0_0000_1000_0000 = 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9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2919051"/>
              </p:ext>
            </p:extLst>
          </p:nvPr>
        </p:nvGraphicFramePr>
        <p:xfrm>
          <a:off x="179752" y="5624993"/>
          <a:ext cx="1017361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8-bit (LSBs) Address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091C7705-512A-D5B1-13A4-F95D55811649}"/>
              </a:ext>
            </a:extLst>
          </p:cNvPr>
          <p:cNvSpPr txBox="1"/>
          <p:nvPr/>
        </p:nvSpPr>
        <p:spPr>
          <a:xfrm>
            <a:off x="6615405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LMA Rd, #Addr</a:t>
            </a:r>
          </a:p>
        </p:txBody>
      </p:sp>
      <p:pic>
        <p:nvPicPr>
          <p:cNvPr id="6" name="Picture 5">
            <a:hlinkClick r:id="rId2" action="ppaction://hlinksldjump"/>
            <a:extLst>
              <a:ext uri="{FF2B5EF4-FFF2-40B4-BE49-F238E27FC236}">
                <a16:creationId xmlns:a16="http://schemas.microsoft.com/office/drawing/2014/main" id="{C65C7F76-08C9-A783-0A26-86BFCDBB6D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04625343-D641-8AD9-270B-F2ECB688E69A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37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D3354594-F9AC-4523-1FA8-EAC7F18F5C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LMA (Load Memory Absolute) (01001)</a:t>
            </a: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193D3CE1-38D7-191B-0EF4-AD8DC8103AA0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A9E256E3-5172-E123-7A49-AF7365031C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54110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00CB470-F768-D3E9-221A-C0C2D4A9CF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SMA (Store Memory Absolute) (01010)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3" y="742463"/>
          <a:ext cx="6514836" cy="3510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01_0000_0100_0000 = 1040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8-bit address to address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10_1000_0001_0000 = 2810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Store byte to RAM from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00_0000_1000_0000 = 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238525" y="1"/>
            <a:ext cx="1037463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A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0429384"/>
              </p:ext>
            </p:extLst>
          </p:nvPr>
        </p:nvGraphicFramePr>
        <p:xfrm>
          <a:off x="179752" y="5624993"/>
          <a:ext cx="1017361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8-bit (LSBs) Address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A0B05335-D813-0960-AB8C-249EBCEA0B8F}"/>
              </a:ext>
            </a:extLst>
          </p:cNvPr>
          <p:cNvSpPr txBox="1"/>
          <p:nvPr/>
        </p:nvSpPr>
        <p:spPr>
          <a:xfrm>
            <a:off x="6615405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SMA Rd, #Addr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2ABBA0B3-A236-6438-0C78-56A73E80F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A36E190E-DED1-DA72-4861-25FB126E7F3E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38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7967B202-62F2-B31B-E50A-F87CEE2E949B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77FF965-4803-D741-A1BC-E5F4FFC437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14449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3" y="742463"/>
          <a:ext cx="6514836" cy="330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1_0000_0001_0000 = 1010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Rs1 to Address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0_0100_0010_0000 = 0420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value at the address into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0_0000_1000_0000 = 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8616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B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6042071"/>
              </p:ext>
            </p:extLst>
          </p:nvPr>
        </p:nvGraphicFramePr>
        <p:xfrm>
          <a:off x="179752" y="5624993"/>
          <a:ext cx="1017361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5336679A-5813-3B35-C4DB-FA7701EDB66F}"/>
              </a:ext>
            </a:extLst>
          </p:cNvPr>
          <p:cNvSpPr txBox="1"/>
          <p:nvPr/>
        </p:nvSpPr>
        <p:spPr>
          <a:xfrm>
            <a:off x="6615405" y="4734113"/>
            <a:ext cx="23535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LMR Rd, Rs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11E673A1-DBE4-6272-EAF9-9A80B21D4F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34A4CE8B-46DF-5FBF-4D30-7ECC4688DB84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39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F116B2DF-83DB-C077-155E-F485525ED128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ABF434E0-C865-7E9D-8FF2-ED39C29413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LMR (Load Memory Register) (01011)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22E4C7-8D82-4BBC-11DB-B927C762C048}"/>
              </a:ext>
            </a:extLst>
          </p:cNvPr>
          <p:cNvSpPr txBox="1"/>
          <p:nvPr/>
        </p:nvSpPr>
        <p:spPr>
          <a:xfrm>
            <a:off x="9095149" y="4734114"/>
            <a:ext cx="2481659" cy="523220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2800"/>
              <a:t>Effect: Rd = *Rs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5613B23-2B07-A414-AB6B-A872A26FC3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35000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2CBD8-ACF3-FAB1-3306-4292E613E7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35317" y="2286001"/>
            <a:ext cx="7118131" cy="1363719"/>
          </a:xfrm>
        </p:spPr>
        <p:txBody>
          <a:bodyPr anchor="ctr"/>
          <a:lstStyle/>
          <a:p>
            <a:r>
              <a:rPr lang="en-US" sz="4000" dirty="0"/>
              <a:t>ByteFrost V2.0 – 16bit Address</a:t>
            </a:r>
          </a:p>
        </p:txBody>
      </p:sp>
    </p:spTree>
    <p:extLst>
      <p:ext uri="{BB962C8B-B14F-4D97-AF65-F5344CB8AC3E}">
        <p14:creationId xmlns:p14="http://schemas.microsoft.com/office/powerpoint/2010/main" val="132556799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3" y="742463"/>
          <a:ext cx="6514836" cy="330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01_0000_0001_0000 = 1010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Rs1 to Address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10_1000_0001_0000 = 2810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Store value at Rd to RAM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00_0000_1000_0000 = 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71741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C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0083821"/>
              </p:ext>
            </p:extLst>
          </p:nvPr>
        </p:nvGraphicFramePr>
        <p:xfrm>
          <a:off x="179752" y="5624993"/>
          <a:ext cx="1017361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4" y="4734113"/>
            <a:ext cx="45223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SMR </a:t>
            </a:r>
            <a:r>
              <a:rPr lang="en-US" sz="2800" err="1">
                <a:solidFill>
                  <a:srgbClr val="00B050"/>
                </a:solidFill>
                <a:latin typeface="Consolas" panose="020B0609020204030204" pitchFamily="49" charset="0"/>
              </a:rPr>
              <a:t>Rd_data</a:t>
            </a:r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, Rs1_</a:t>
            </a:r>
            <a:r>
              <a:rPr lang="en-US" sz="2800" err="1">
                <a:solidFill>
                  <a:srgbClr val="00B050"/>
                </a:solidFill>
                <a:latin typeface="Consolas" panose="020B0609020204030204" pitchFamily="49" charset="0"/>
              </a:rPr>
              <a:t>addr</a:t>
            </a:r>
            <a:endParaRPr lang="en-US" sz="2800">
              <a:solidFill>
                <a:srgbClr val="00B050"/>
              </a:solidFill>
              <a:latin typeface="Consolas" panose="020B0609020204030204" pitchFamily="49" charset="0"/>
            </a:endParaRP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898617EE-D2B9-D6B9-18F0-F694B35A15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2ED8CA7C-AECB-0FFD-A138-60BE8541BB1D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40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305F730E-82A6-A656-8790-A9B5264B404E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ABF288D3-7226-179A-78F5-181C8643AD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SMR (Store Memory Register) (01100)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D455E1C5-3D17-21C2-7FAD-3279636E97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78607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4" y="742463"/>
          <a:ext cx="5638802" cy="24429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0000_0000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Wait for H instruction register to be loaded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8758943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0100_0000 = 0x40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Write program register H to the bus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30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B2AD6081-617D-4B70-9D8B-1ADCBBB7A32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3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441B6E3F-C8F7-4A57-B4B7-8519519F6F28}"/>
              </a:ext>
            </a:extLst>
          </p:cNvPr>
          <p:cNvSpPr txBox="1"/>
          <p:nvPr/>
        </p:nvSpPr>
        <p:spPr>
          <a:xfrm>
            <a:off x="11100035" y="1"/>
            <a:ext cx="1091966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0CF342-B9FD-D13A-D350-C97D9065E710}"/>
              </a:ext>
            </a:extLst>
          </p:cNvPr>
          <p:cNvSpPr txBox="1"/>
          <p:nvPr/>
        </p:nvSpPr>
        <p:spPr>
          <a:xfrm>
            <a:off x="6615404" y="4734113"/>
            <a:ext cx="25506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OUT #Imm, A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9C5D7454-98C0-7A25-89EA-FF1C8CAED8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0FCAF05E-4BFA-899E-6D79-950297BCE9BB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41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8892C097-18EA-199A-5957-566E57593F1F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4" name="Title 13">
            <a:extLst>
              <a:ext uri="{FF2B5EF4-FFF2-40B4-BE49-F238E27FC236}">
                <a16:creationId xmlns:a16="http://schemas.microsoft.com/office/drawing/2014/main" id="{7B4254FB-0E45-7326-F358-BFB24EB1FD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OUT immediate (01101)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66F86473-6CDF-7258-CF32-F21E700731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5063215"/>
              </p:ext>
            </p:extLst>
          </p:nvPr>
        </p:nvGraphicFramePr>
        <p:xfrm>
          <a:off x="193267" y="5634601"/>
          <a:ext cx="10331858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9663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259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3145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064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38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29926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752725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Out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8-bit immediate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I=1; A=0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0BF96814-EBF4-F227-16BD-AE79F9C03F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20278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632E04A8-F98F-55ED-0D39-66F317FCCA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3" name="Title 12">
            <a:extLst>
              <a:ext uri="{FF2B5EF4-FFF2-40B4-BE49-F238E27FC236}">
                <a16:creationId xmlns:a16="http://schemas.microsoft.com/office/drawing/2014/main" id="{24E40CC5-42D7-BAA1-B890-1FCDA857DA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PUSH (01110)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6047862"/>
              </p:ext>
            </p:extLst>
          </p:nvPr>
        </p:nvGraphicFramePr>
        <p:xfrm>
          <a:off x="4716583" y="742463"/>
          <a:ext cx="6292440" cy="3347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2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2152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0_0100_1000_0001_0000 = 0x04810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Store Rs1 in the stack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1_1000_0000_1000_0000 = 0x18080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stack pointer (and increment PC)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0441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E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3869425"/>
              </p:ext>
            </p:extLst>
          </p:nvPr>
        </p:nvGraphicFramePr>
        <p:xfrm>
          <a:off x="179752" y="5624993"/>
          <a:ext cx="1017361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5" y="4734113"/>
            <a:ext cx="1959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PUSH Rs1</a:t>
            </a:r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4DD774CA-9AAD-056F-768D-427388A49C3C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42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396D2A77-FD16-1755-E673-4C890FC4BB5D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5CC2EE01-2DAE-05C9-DCEF-B89AC57A43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58370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3255272"/>
              </p:ext>
            </p:extLst>
          </p:nvPr>
        </p:nvGraphicFramePr>
        <p:xfrm>
          <a:off x="4716583" y="742463"/>
          <a:ext cx="6292440" cy="376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2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2152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0_0000_0000_0000_0000 = 0x00000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Wait for next clock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0_1000_0000_0000_0000 = 0x08000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Decrement stack pointer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0_0100_0100_0010_0000 = 0x04420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value from stack to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0_0000_0000_1000_0000 = 0x00080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86273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F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501063"/>
              </p:ext>
            </p:extLst>
          </p:nvPr>
        </p:nvGraphicFramePr>
        <p:xfrm>
          <a:off x="179752" y="5624993"/>
          <a:ext cx="1017361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4" y="4734113"/>
            <a:ext cx="15648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POP Rd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E62FB0C6-44AE-CAD0-0781-7042C24AAE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AA7D28ED-17BC-77D9-2CE5-C7B2964ADFE5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43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EC2B6716-EFE6-7EE1-26FE-44AEA072636D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F6FD8C74-4815-A18F-2874-7F542B7E30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POP (1111)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6FFCBED8-ABEF-96BA-4904-6CC484850D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83383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1F94AC3-E70C-41F9-8834-5ED5BD7A184B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917658"/>
              </p:ext>
            </p:extLst>
          </p:nvPr>
        </p:nvGraphicFramePr>
        <p:xfrm>
          <a:off x="4716583" y="742463"/>
          <a:ext cx="6292440" cy="376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2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2152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0_0100_1010_0000_0000 = 0x04A00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Write PC to stack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1_1000_0000_0000_0000 = 0x18000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Increase stack pointer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0_0000_0001_0100_0000 = 0x00140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Jump to immediate address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0_0000_0000_1000_0000 = 0x00080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>
                <a:solidFill>
                  <a:schemeClr val="accent1">
                    <a:lumMod val="60000"/>
                    <a:lumOff val="40000"/>
                  </a:schemeClr>
                </a:solidFill>
              </a:rPr>
              <a:t>10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4731257"/>
              </p:ext>
            </p:extLst>
          </p:nvPr>
        </p:nvGraphicFramePr>
        <p:xfrm>
          <a:off x="179752" y="5624993"/>
          <a:ext cx="1017361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8-bit Immediate (Program Address)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5" y="4734113"/>
            <a:ext cx="1959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JSR #Imm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59C44F75-B0F0-BB6F-0108-F4388C281D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5F7584E8-6FA6-AC06-A408-0F5077F067B1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44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4DEE4E4-8F43-A96C-AF7A-F885CFB95F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JSR Jump Subroutine (10000)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495C05BC-73BF-10D9-4287-8F3C194A14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82110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2109073"/>
              </p:ext>
            </p:extLst>
          </p:nvPr>
        </p:nvGraphicFramePr>
        <p:xfrm>
          <a:off x="4716583" y="742464"/>
          <a:ext cx="6292441" cy="25190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125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70401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727171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00_1000_0000_0000_0000 = 0x08000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Decrement stack pointer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00_1000_0000_0000_0000 = 0x08000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Decrement stack pointer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10_0100_0100_0000_0000 = 0x24400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Load Dummy from stack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54921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01_1000_0000_0000_0000 = 0x18000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Increment SP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53848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00_0100_0101_0000_0000 = 0x04500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Load program address on the stack to the program counter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/>
                        <a:t>00_1000_0000_1000_0000 = 0x08080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Decrement SP, 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>
                <a:solidFill>
                  <a:schemeClr val="accent1">
                    <a:lumMod val="60000"/>
                    <a:lumOff val="40000"/>
                  </a:schemeClr>
                </a:solidFill>
              </a:rPr>
              <a:t>11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8343882"/>
              </p:ext>
            </p:extLst>
          </p:nvPr>
        </p:nvGraphicFramePr>
        <p:xfrm>
          <a:off x="179752" y="5624993"/>
          <a:ext cx="1017361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 </a:t>
                      </a:r>
                      <a:r>
                        <a:rPr lang="en-US" sz="1300" err="1"/>
                        <a:t>XXXX</a:t>
                      </a: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6" y="4734113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RTS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5DE6CA12-7A81-3D82-2B5D-FE1F744C80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EE64856F-B5E5-EACD-CE07-02B9A56CACA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45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CDFC8E44-BDD3-F532-7F36-E84938107F8D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7FE020F8-5822-1790-AE28-D0194C1F64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RTS Return from Subroutine (10001)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18D68651-4C92-A3B9-047F-BB34279FBF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A27CDA5E-31B8-183A-D357-ABFA451CB9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3055119"/>
              </p:ext>
            </p:extLst>
          </p:nvPr>
        </p:nvGraphicFramePr>
        <p:xfrm>
          <a:off x="4715048" y="3230779"/>
          <a:ext cx="2761904" cy="9347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09638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665516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Stack Pos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Expected 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Start SP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Empty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399508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Start SP - 1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Return Address Low Byte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Start SP –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Return Address High Byte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698591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054400EC-EF58-B073-A0F5-A12496D7665E}"/>
              </a:ext>
            </a:extLst>
          </p:cNvPr>
          <p:cNvSpPr txBox="1"/>
          <p:nvPr/>
        </p:nvSpPr>
        <p:spPr>
          <a:xfrm>
            <a:off x="7582470" y="3218620"/>
            <a:ext cx="4521781" cy="938719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1100"/>
              <a:t>Note: Return address must be 16-bit! I.e., to jump to a subroutine, you must use:</a:t>
            </a:r>
          </a:p>
          <a:p>
            <a:r>
              <a:rPr lang="en-US" sz="1100"/>
              <a:t>PUSH Return Address High Byte</a:t>
            </a:r>
          </a:p>
          <a:p>
            <a:r>
              <a:rPr lang="en-US" sz="1100"/>
              <a:t>LSP </a:t>
            </a:r>
            <a:r>
              <a:rPr lang="en-US" sz="1100" err="1"/>
              <a:t>DummyPC</a:t>
            </a:r>
            <a:r>
              <a:rPr lang="en-US" sz="1100"/>
              <a:t>, Subroutine Address High Byte</a:t>
            </a:r>
          </a:p>
          <a:p>
            <a:r>
              <a:rPr lang="en-US" sz="1100"/>
              <a:t>JSR Subroutine Address Low Byte</a:t>
            </a:r>
          </a:p>
        </p:txBody>
      </p:sp>
    </p:spTree>
    <p:extLst>
      <p:ext uri="{BB962C8B-B14F-4D97-AF65-F5344CB8AC3E}">
        <p14:creationId xmlns:p14="http://schemas.microsoft.com/office/powerpoint/2010/main" val="3272960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4" y="742463"/>
          <a:ext cx="5638802" cy="34233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0001_0010 = 0x12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Load Rs1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0001_1001 = 0x19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Load Rs2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0000_0100 = 0x04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Output ALU value on bus (but don’t save in register)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3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2495470"/>
              </p:ext>
            </p:extLst>
          </p:nvPr>
        </p:nvGraphicFramePr>
        <p:xfrm>
          <a:off x="179752" y="5619913"/>
          <a:ext cx="9964376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406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50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852371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S2 S1 S0 SF (Function </a:t>
                      </a:r>
                      <a:r>
                        <a:rPr lang="en-US" sz="1300" err="1"/>
                        <a:t>sel</a:t>
                      </a:r>
                      <a:r>
                        <a:rPr lang="en-US" sz="130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F662345A-68AE-69A8-FFFE-5EB648CC51A4}"/>
              </a:ext>
            </a:extLst>
          </p:cNvPr>
          <p:cNvSpPr txBox="1"/>
          <p:nvPr/>
        </p:nvSpPr>
        <p:spPr>
          <a:xfrm>
            <a:off x="6615404" y="4734113"/>
            <a:ext cx="27478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TST Rs1, Rs2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86C5B6-7188-0F61-1029-5F0390E190B9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>
                <a:solidFill>
                  <a:schemeClr val="accent1">
                    <a:lumMod val="60000"/>
                    <a:lumOff val="40000"/>
                  </a:schemeClr>
                </a:solidFill>
              </a:rPr>
              <a:t>12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6BE138DB-6748-9123-B9CD-E4300158C4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DE6F0EF7-A144-22EC-62BA-F17746FB9707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46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F581ED9B-872D-649A-AD9A-85C4BF32FC83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4" name="Title 13">
            <a:extLst>
              <a:ext uri="{FF2B5EF4-FFF2-40B4-BE49-F238E27FC236}">
                <a16:creationId xmlns:a16="http://schemas.microsoft.com/office/drawing/2014/main" id="{72EDB4B7-C1DD-4EAC-DE16-275CB479C4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Test (10010)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F0F0AD3B-46BC-07BA-7E58-AA387519EF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35743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4" y="742463"/>
          <a:ext cx="5638802" cy="35554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10_0000_0001_0010 = 0x2012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Load Rd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0100_0001 = 0x0041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Load 4 bit </a:t>
                      </a:r>
                      <a:r>
                        <a:rPr lang="en-US" sz="1300" err="1"/>
                        <a:t>imm</a:t>
                      </a:r>
                      <a:r>
                        <a:rPr lang="en-US" sz="1300"/>
                        <a:t>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0000_0100 = 0x0004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Write ALU output to bus (but not to register)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3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4891017"/>
              </p:ext>
            </p:extLst>
          </p:nvPr>
        </p:nvGraphicFramePr>
        <p:xfrm>
          <a:off x="179752" y="5619913"/>
          <a:ext cx="1011677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859147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3004771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4-bit </a:t>
                      </a:r>
                      <a:r>
                        <a:rPr lang="en-US" sz="1300" err="1"/>
                        <a:t>imm</a:t>
                      </a:r>
                      <a:r>
                        <a:rPr lang="en-US" sz="130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S2 S1 S0 SF (Function </a:t>
                      </a:r>
                      <a:r>
                        <a:rPr lang="en-US" sz="1300" err="1"/>
                        <a:t>sel</a:t>
                      </a:r>
                      <a:r>
                        <a:rPr lang="en-US" sz="130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EC92F7E5-2629-1A32-5661-12B67655FB87}"/>
              </a:ext>
            </a:extLst>
          </p:cNvPr>
          <p:cNvSpPr txBox="1"/>
          <p:nvPr/>
        </p:nvSpPr>
        <p:spPr>
          <a:xfrm>
            <a:off x="6615405" y="4958332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TST Rd, #0x00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3F951B7-364F-2F4F-3116-B54995F4C6C6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>
                <a:solidFill>
                  <a:schemeClr val="accent1">
                    <a:lumMod val="60000"/>
                    <a:lumOff val="40000"/>
                  </a:schemeClr>
                </a:solidFill>
              </a:rPr>
              <a:t>13</a:t>
            </a:r>
          </a:p>
        </p:txBody>
      </p:sp>
      <p:pic>
        <p:nvPicPr>
          <p:cNvPr id="4" name="Picture 3">
            <a:hlinkClick r:id="rId2" action="ppaction://hlinksldjump"/>
            <a:extLst>
              <a:ext uri="{FF2B5EF4-FFF2-40B4-BE49-F238E27FC236}">
                <a16:creationId xmlns:a16="http://schemas.microsoft.com/office/drawing/2014/main" id="{304A87AF-6E05-FA3A-929E-1DCBBB9E4C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5A0E0862-B017-8BFB-A2F7-7027E035761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47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38DD8DB5-6921-23EC-1D01-E8AC5F776787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4" name="Title 13">
            <a:extLst>
              <a:ext uri="{FF2B5EF4-FFF2-40B4-BE49-F238E27FC236}">
                <a16:creationId xmlns:a16="http://schemas.microsoft.com/office/drawing/2014/main" id="{9B886F29-E580-D654-FD93-393B5ED966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Test immediate (10011)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4D94DE7E-A37C-DF33-CE6F-59BC61C840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17693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FFC7287B-AAD9-5418-44A1-19FEE626F5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Load Special Register (Immediate) (10100)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58440"/>
              </p:ext>
            </p:extLst>
          </p:nvPr>
        </p:nvGraphicFramePr>
        <p:xfrm>
          <a:off x="4716581" y="742463"/>
          <a:ext cx="6249874" cy="22245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52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46591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83542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10_0000_0000_0100_0000 = 0x20040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Loads 8-bit immediate to specified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00_0000_0000_1000_0000 = 0x00080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strike="sngStrik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B096B179-9480-A74B-D8D7-A217029B6B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818163F4-933F-B66C-DAB2-7734F7E6B639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48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6FC0D94F-6899-E739-45E1-F61FBCB515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8074083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A1FE4E9B-A000-439D-AE95-5C88C554EF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8923523"/>
              </p:ext>
            </p:extLst>
          </p:nvPr>
        </p:nvGraphicFramePr>
        <p:xfrm>
          <a:off x="179752" y="5619913"/>
          <a:ext cx="10583500" cy="59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6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70585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8248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4021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609969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41471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Branch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C1 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42FFFB1F-FF49-EF67-4814-547097376531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>
                <a:solidFill>
                  <a:schemeClr val="accent1">
                    <a:lumMod val="60000"/>
                    <a:lumOff val="40000"/>
                  </a:schemeClr>
                </a:solidFill>
              </a:rPr>
              <a:t>14</a:t>
            </a:r>
          </a:p>
        </p:txBody>
      </p:sp>
      <p:graphicFrame>
        <p:nvGraphicFramePr>
          <p:cNvPr id="8" name="Table 6">
            <a:extLst>
              <a:ext uri="{FF2B5EF4-FFF2-40B4-BE49-F238E27FC236}">
                <a16:creationId xmlns:a16="http://schemas.microsoft.com/office/drawing/2014/main" id="{839A7871-B82F-AF03-D019-C976E7EB7D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1411308"/>
              </p:ext>
            </p:extLst>
          </p:nvPr>
        </p:nvGraphicFramePr>
        <p:xfrm>
          <a:off x="5645696" y="2949767"/>
          <a:ext cx="3857535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2813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361460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2264175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  <a:gridCol w="849087">
                  <a:extLst>
                    <a:ext uri="{9D8B030D-6E8A-4147-A177-3AD203B41FA5}">
                      <a16:colId xmlns:a16="http://schemas.microsoft.com/office/drawing/2014/main" val="3266938421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r>
                        <a:rPr lang="en-US" sz="120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Special 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Command Parameter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PC (High Byte)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PC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Data Pointer (High Byte)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DP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Stack Pointer (High Byte)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13576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N/A (in future, perhaps a Frame Pointer (High Byte))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018381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C8DAB9D9-F093-B92B-C40C-F25DAAFCFD57}"/>
              </a:ext>
            </a:extLst>
          </p:cNvPr>
          <p:cNvSpPr txBox="1"/>
          <p:nvPr/>
        </p:nvSpPr>
        <p:spPr>
          <a:xfrm>
            <a:off x="6615405" y="4958332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LSP DP, #0x00</a:t>
            </a:r>
          </a:p>
        </p:txBody>
      </p:sp>
    </p:spTree>
    <p:extLst>
      <p:ext uri="{BB962C8B-B14F-4D97-AF65-F5344CB8AC3E}">
        <p14:creationId xmlns:p14="http://schemas.microsoft.com/office/powerpoint/2010/main" val="2367775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005472-50A2-E7D3-F3E3-A0A3B32FDA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4C5849BF-4643-977C-2129-6E960F42458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ByteFrost Addressing Modes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AD5AB008-47BB-7A9F-9FE5-C24C20F61F8E}"/>
              </a:ext>
            </a:extLst>
          </p:cNvPr>
          <p:cNvSpPr/>
          <p:nvPr/>
        </p:nvSpPr>
        <p:spPr>
          <a:xfrm>
            <a:off x="795338" y="1194608"/>
            <a:ext cx="1280160" cy="548640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Immediate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248F7F1C-C364-557C-11FE-43714C0428DB}"/>
              </a:ext>
            </a:extLst>
          </p:cNvPr>
          <p:cNvSpPr/>
          <p:nvPr/>
        </p:nvSpPr>
        <p:spPr>
          <a:xfrm>
            <a:off x="2124075" y="2148752"/>
            <a:ext cx="1280160" cy="548640"/>
          </a:xfrm>
          <a:prstGeom prst="round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General Register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410DDA3C-2A74-9DCA-3A46-14645AF70D04}"/>
              </a:ext>
            </a:extLst>
          </p:cNvPr>
          <p:cNvSpPr/>
          <p:nvPr/>
        </p:nvSpPr>
        <p:spPr>
          <a:xfrm>
            <a:off x="795338" y="3102896"/>
            <a:ext cx="1280160" cy="54864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Address Register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DAC9BFC3-FE66-6335-C204-A56F91F77BF9}"/>
              </a:ext>
            </a:extLst>
          </p:cNvPr>
          <p:cNvSpPr/>
          <p:nvPr/>
        </p:nvSpPr>
        <p:spPr>
          <a:xfrm>
            <a:off x="3452812" y="1194608"/>
            <a:ext cx="1280160" cy="54864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Memory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A206A7A-2459-2D06-AB28-C3D4070EE540}"/>
              </a:ext>
            </a:extLst>
          </p:cNvPr>
          <p:cNvSpPr/>
          <p:nvPr/>
        </p:nvSpPr>
        <p:spPr>
          <a:xfrm>
            <a:off x="5913120" y="95250"/>
            <a:ext cx="6209030" cy="256004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There are five forms of memory in the ByteFrost – Immediates (read-only), General-Purpose Registers (R0 – R3), Address Registers (DP, SP, PC, BP), Memory (64KB divided into ROM, RAM, and MMIO regions), and Stack</a:t>
            </a:r>
          </a:p>
          <a:p>
            <a:endParaRPr lang="en-US" sz="1200" dirty="0"/>
          </a:p>
          <a:p>
            <a:r>
              <a:rPr lang="en-US" sz="1200" dirty="0"/>
              <a:t>Every solid directed edge (u, v) in the following graph means that memory u can write to memory v with a dedicated instruction.</a:t>
            </a:r>
          </a:p>
          <a:p>
            <a:endParaRPr lang="en-US" sz="1200" dirty="0"/>
          </a:p>
          <a:p>
            <a:r>
              <a:rPr lang="en-US" sz="1200" dirty="0"/>
              <a:t>Every dotted directed edge (u, v) means that the memory u can write to memory v indirectly (i.e., a path exists from u to v but requires multiple instructions to implement).</a:t>
            </a:r>
          </a:p>
          <a:p>
            <a:endParaRPr lang="en-US" sz="1200" dirty="0"/>
          </a:p>
          <a:p>
            <a:r>
              <a:rPr lang="en-US" sz="1200" dirty="0"/>
              <a:t>There are technically 5 x 5 = 25 possible permutations here, but as immediates are read-only, there are in effect only 5 x 4 = 20 possible permutations.</a:t>
            </a:r>
          </a:p>
          <a:p>
            <a:r>
              <a:rPr lang="en-US" sz="1200" dirty="0"/>
              <a:t>Instructions with an asterisk (*) are currently not implemented.</a:t>
            </a:r>
          </a:p>
        </p:txBody>
      </p:sp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D2E86BE9-844B-D11E-5AC8-3D7570F1AA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9780305"/>
              </p:ext>
            </p:extLst>
          </p:nvPr>
        </p:nvGraphicFramePr>
        <p:xfrm>
          <a:off x="269339" y="3922694"/>
          <a:ext cx="2743200" cy="2468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86273980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877928214"/>
                    </a:ext>
                  </a:extLst>
                </a:gridCol>
                <a:gridCol w="1188720">
                  <a:extLst>
                    <a:ext uri="{9D8B030D-6E8A-4147-A177-3AD203B41FA5}">
                      <a16:colId xmlns:a16="http://schemas.microsoft.com/office/drawing/2014/main" val="3112057589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3741578217"/>
                    </a:ext>
                  </a:extLst>
                </a:gridCol>
              </a:tblGrid>
              <a:tr h="24434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 err="1"/>
                        <a:t>Src</a:t>
                      </a:r>
                      <a:endParaRPr lang="en-US" sz="900" dirty="0"/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Dest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Semantics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Dedicated Instruction?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2409673025"/>
                  </a:ext>
                </a:extLst>
              </a:tr>
              <a:tr h="24434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Imm</a:t>
                      </a:r>
                    </a:p>
                  </a:txBody>
                  <a:tcPr marL="9144" marR="9144">
                    <a:solidFill>
                      <a:srgbClr val="CECEC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bg1"/>
                          </a:solidFill>
                        </a:rPr>
                        <a:t>GR</a:t>
                      </a:r>
                    </a:p>
                  </a:txBody>
                  <a:tcPr marL="9144" marR="9144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Rd = Imm_8</a:t>
                      </a:r>
                    </a:p>
                    <a:p>
                      <a:r>
                        <a:rPr lang="en-US" sz="900" dirty="0"/>
                        <a:t>(LDR Rd, Imm)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Yes (LDR)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1813460202"/>
                  </a:ext>
                </a:extLst>
              </a:tr>
              <a:tr h="24434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bg1"/>
                          </a:solidFill>
                        </a:rPr>
                        <a:t>GR</a:t>
                      </a:r>
                    </a:p>
                  </a:txBody>
                  <a:tcPr marL="9144" marR="9144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bg1"/>
                          </a:solidFill>
                        </a:rPr>
                        <a:t>GR</a:t>
                      </a:r>
                    </a:p>
                  </a:txBody>
                  <a:tcPr marL="9144" marR="9144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Rd = Rs</a:t>
                      </a:r>
                    </a:p>
                    <a:p>
                      <a:r>
                        <a:rPr lang="en-US" sz="900" dirty="0"/>
                        <a:t>(MOV Rd, Rs)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Yes (MOV)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4238323"/>
                  </a:ext>
                </a:extLst>
              </a:tr>
              <a:tr h="184152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AR</a:t>
                      </a:r>
                    </a:p>
                  </a:txBody>
                  <a:tcPr marL="9144" marR="9144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bg1"/>
                          </a:solidFill>
                        </a:rPr>
                        <a:t>GR</a:t>
                      </a:r>
                    </a:p>
                  </a:txBody>
                  <a:tcPr marL="9144" marR="9144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Rd = </a:t>
                      </a:r>
                      <a:r>
                        <a:rPr lang="en-US" sz="900" dirty="0" err="1"/>
                        <a:t>ARSrc</a:t>
                      </a:r>
                      <a:r>
                        <a:rPr lang="en-US" sz="900" dirty="0"/>
                        <a:t>[L/H]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Yes (*)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3392672825"/>
                  </a:ext>
                </a:extLst>
              </a:tr>
              <a:tr h="61086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Memory</a:t>
                      </a:r>
                    </a:p>
                  </a:txBody>
                  <a:tcPr marL="9144" marR="9144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bg1"/>
                          </a:solidFill>
                        </a:rPr>
                        <a:t>GR</a:t>
                      </a:r>
                    </a:p>
                  </a:txBody>
                  <a:tcPr marL="9144" marR="9144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(LMA) Rd = *{%DP[H], Imm}, DP[L] = Imm</a:t>
                      </a:r>
                    </a:p>
                    <a:p>
                      <a:r>
                        <a:rPr lang="en-US" sz="900" dirty="0"/>
                        <a:t>(LMR) Rd = *{%DP[H], Rs}, DP[L] = Rs</a:t>
                      </a:r>
                    </a:p>
                    <a:p>
                      <a:r>
                        <a:rPr lang="en-US" sz="900" dirty="0"/>
                        <a:t>(LMO*) Rd = *(</a:t>
                      </a:r>
                      <a:r>
                        <a:rPr lang="en-US" sz="900" dirty="0" err="1"/>
                        <a:t>ARSrc</a:t>
                      </a:r>
                      <a:r>
                        <a:rPr lang="en-US" sz="900" dirty="0"/>
                        <a:t> + Imm)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Yes (LMA, LMR, *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3097999017"/>
                  </a:ext>
                </a:extLst>
              </a:tr>
              <a:tr h="184152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Stack</a:t>
                      </a:r>
                    </a:p>
                  </a:txBody>
                  <a:tcPr marL="9144" marR="9144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bg1"/>
                          </a:solidFill>
                        </a:rPr>
                        <a:t>GR</a:t>
                      </a:r>
                    </a:p>
                  </a:txBody>
                  <a:tcPr marL="9144" marR="9144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Rd = *(SP), SP++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Yes (POP)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3161806886"/>
                  </a:ext>
                </a:extLst>
              </a:tr>
            </a:tbl>
          </a:graphicData>
        </a:graphic>
      </p:graphicFrame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F2657BB-2261-20EA-1A05-AFAD3CA9488D}"/>
              </a:ext>
            </a:extLst>
          </p:cNvPr>
          <p:cNvSpPr/>
          <p:nvPr/>
        </p:nvSpPr>
        <p:spPr>
          <a:xfrm>
            <a:off x="3452812" y="3102896"/>
            <a:ext cx="1280160" cy="54864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Stack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43E10A7-BF18-74B6-8E25-148822ECAC82}"/>
              </a:ext>
            </a:extLst>
          </p:cNvPr>
          <p:cNvGrpSpPr/>
          <p:nvPr/>
        </p:nvGrpSpPr>
        <p:grpSpPr>
          <a:xfrm>
            <a:off x="1435418" y="1743248"/>
            <a:ext cx="904097" cy="396268"/>
            <a:chOff x="1435418" y="1743248"/>
            <a:chExt cx="904097" cy="396268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6490661C-6B05-233E-AF05-34D636F47D5D}"/>
                </a:ext>
              </a:extLst>
            </p:cNvPr>
            <p:cNvCxnSpPr>
              <a:cxnSpLocks/>
              <a:stCxn id="18" idx="2"/>
            </p:cNvCxnSpPr>
            <p:nvPr/>
          </p:nvCxnSpPr>
          <p:spPr>
            <a:xfrm>
              <a:off x="1435418" y="1743248"/>
              <a:ext cx="837405" cy="39626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2B675C2-587E-CD89-DAA2-57BAED0D7597}"/>
                </a:ext>
              </a:extLst>
            </p:cNvPr>
            <p:cNvSpPr txBox="1"/>
            <p:nvPr/>
          </p:nvSpPr>
          <p:spPr>
            <a:xfrm>
              <a:off x="1870284" y="1796986"/>
              <a:ext cx="46923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LDR</a:t>
              </a:r>
            </a:p>
          </p:txBody>
        </p:sp>
      </p:grp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54D6BE3-9A99-271E-8212-040BC816AB6A}"/>
              </a:ext>
            </a:extLst>
          </p:cNvPr>
          <p:cNvCxnSpPr>
            <a:cxnSpLocks/>
          </p:cNvCxnSpPr>
          <p:nvPr/>
        </p:nvCxnSpPr>
        <p:spPr>
          <a:xfrm flipV="1">
            <a:off x="1703971" y="2706628"/>
            <a:ext cx="651833" cy="3872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DA09A44-42E1-ECD2-41B7-02FA1457A169}"/>
              </a:ext>
            </a:extLst>
          </p:cNvPr>
          <p:cNvSpPr txBox="1"/>
          <p:nvPr/>
        </p:nvSpPr>
        <p:spPr>
          <a:xfrm>
            <a:off x="1505166" y="2139516"/>
            <a:ext cx="4542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MOV</a:t>
            </a:r>
          </a:p>
        </p:txBody>
      </p:sp>
      <p:graphicFrame>
        <p:nvGraphicFramePr>
          <p:cNvPr id="37" name="Table 36">
            <a:extLst>
              <a:ext uri="{FF2B5EF4-FFF2-40B4-BE49-F238E27FC236}">
                <a16:creationId xmlns:a16="http://schemas.microsoft.com/office/drawing/2014/main" id="{4B8C28A2-BAD3-35C8-98BC-2440AAE7A3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3402043"/>
              </p:ext>
            </p:extLst>
          </p:nvPr>
        </p:nvGraphicFramePr>
        <p:xfrm>
          <a:off x="3347817" y="3922694"/>
          <a:ext cx="2743200" cy="24781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86273980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877928214"/>
                    </a:ext>
                  </a:extLst>
                </a:gridCol>
                <a:gridCol w="1188720">
                  <a:extLst>
                    <a:ext uri="{9D8B030D-6E8A-4147-A177-3AD203B41FA5}">
                      <a16:colId xmlns:a16="http://schemas.microsoft.com/office/drawing/2014/main" val="3112057589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3741578217"/>
                    </a:ext>
                  </a:extLst>
                </a:gridCol>
              </a:tblGrid>
              <a:tr h="387053">
                <a:tc>
                  <a:txBody>
                    <a:bodyPr/>
                    <a:lstStyle/>
                    <a:p>
                      <a:pPr algn="ctr"/>
                      <a:r>
                        <a:rPr lang="en-US" sz="900" dirty="0" err="1"/>
                        <a:t>Src</a:t>
                      </a:r>
                      <a:endParaRPr lang="en-US" sz="900" dirty="0"/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Dest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Semantics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Dedicated Instruction?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2409673025"/>
                  </a:ext>
                </a:extLst>
              </a:tr>
              <a:tr h="28086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Imm</a:t>
                      </a:r>
                    </a:p>
                  </a:txBody>
                  <a:tcPr marL="9144" marR="9144">
                    <a:solidFill>
                      <a:srgbClr val="CECEC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AR</a:t>
                      </a:r>
                    </a:p>
                  </a:txBody>
                  <a:tcPr marL="9144" marR="9144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ARDest[L/H] = Imm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Yes (*)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1813460202"/>
                  </a:ext>
                </a:extLst>
              </a:tr>
              <a:tr h="28086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bg1"/>
                          </a:solidFill>
                        </a:rPr>
                        <a:t>GR</a:t>
                      </a:r>
                    </a:p>
                  </a:txBody>
                  <a:tcPr marL="9144" marR="9144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AR</a:t>
                      </a:r>
                    </a:p>
                  </a:txBody>
                  <a:tcPr marL="9144" marR="9144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ARDest[L/H] = Rs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Yes (*)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4238323"/>
                  </a:ext>
                </a:extLst>
              </a:tr>
              <a:tr h="28086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AR</a:t>
                      </a:r>
                    </a:p>
                  </a:txBody>
                  <a:tcPr marL="9144" marR="9144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AR</a:t>
                      </a:r>
                    </a:p>
                  </a:txBody>
                  <a:tcPr marL="9144" marR="9144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ARDest = </a:t>
                      </a:r>
                      <a:r>
                        <a:rPr lang="en-US" sz="900" dirty="0" err="1"/>
                        <a:t>ARSrc</a:t>
                      </a:r>
                      <a:r>
                        <a:rPr lang="en-US" sz="900" dirty="0"/>
                        <a:t> + Imm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Yes (*)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3392672825"/>
                  </a:ext>
                </a:extLst>
              </a:tr>
              <a:tr h="677343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Memory</a:t>
                      </a:r>
                    </a:p>
                  </a:txBody>
                  <a:tcPr marL="9144" marR="9144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AR</a:t>
                      </a:r>
                    </a:p>
                  </a:txBody>
                  <a:tcPr marL="9144" marR="9144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ARDest[L/H] = *(</a:t>
                      </a:r>
                      <a:r>
                        <a:rPr lang="en-US" sz="900" dirty="0" err="1"/>
                        <a:t>ARSrc</a:t>
                      </a:r>
                      <a:r>
                        <a:rPr lang="en-US" sz="900" dirty="0"/>
                        <a:t> + Imm) (?)</a:t>
                      </a:r>
                    </a:p>
                    <a:p>
                      <a:r>
                        <a:rPr lang="en-US" sz="900" dirty="0"/>
                        <a:t>ARDest = *{</a:t>
                      </a:r>
                      <a:r>
                        <a:rPr lang="en-US" sz="900" dirty="0" err="1"/>
                        <a:t>ARSrc</a:t>
                      </a:r>
                      <a:r>
                        <a:rPr lang="en-US" sz="900" dirty="0"/>
                        <a:t> + Imm + 1, </a:t>
                      </a:r>
                      <a:r>
                        <a:rPr lang="en-US" sz="900" dirty="0" err="1"/>
                        <a:t>ARSrc</a:t>
                      </a:r>
                      <a:r>
                        <a:rPr lang="en-US" sz="900" dirty="0"/>
                        <a:t>  + Imm} (?)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No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3097999017"/>
                  </a:ext>
                </a:extLst>
              </a:tr>
              <a:tr h="571126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Stack</a:t>
                      </a:r>
                    </a:p>
                  </a:txBody>
                  <a:tcPr marL="9144" marR="9144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AR</a:t>
                      </a:r>
                    </a:p>
                  </a:txBody>
                  <a:tcPr marL="9144" marR="9144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ARDest = *{SP + 1, SP}, SP += 2 (?) (e.g. POP ARDest)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No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3161806886"/>
                  </a:ext>
                </a:extLst>
              </a:tr>
            </a:tbl>
          </a:graphicData>
        </a:graphic>
      </p:graphicFrame>
      <p:graphicFrame>
        <p:nvGraphicFramePr>
          <p:cNvPr id="38" name="Table 37">
            <a:extLst>
              <a:ext uri="{FF2B5EF4-FFF2-40B4-BE49-F238E27FC236}">
                <a16:creationId xmlns:a16="http://schemas.microsoft.com/office/drawing/2014/main" id="{AE779DEF-FE58-4D15-0561-71C70060C8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246596"/>
              </p:ext>
            </p:extLst>
          </p:nvPr>
        </p:nvGraphicFramePr>
        <p:xfrm>
          <a:off x="6247428" y="3922693"/>
          <a:ext cx="2743200" cy="24688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86273980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877928214"/>
                    </a:ext>
                  </a:extLst>
                </a:gridCol>
                <a:gridCol w="1188720">
                  <a:extLst>
                    <a:ext uri="{9D8B030D-6E8A-4147-A177-3AD203B41FA5}">
                      <a16:colId xmlns:a16="http://schemas.microsoft.com/office/drawing/2014/main" val="3112057589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3741578217"/>
                    </a:ext>
                  </a:extLst>
                </a:gridCol>
              </a:tblGrid>
              <a:tr h="38727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 err="1"/>
                        <a:t>Src</a:t>
                      </a:r>
                      <a:endParaRPr lang="en-US" sz="900" dirty="0"/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Dest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Semantics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Dedicated Instruction?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2409673025"/>
                  </a:ext>
                </a:extLst>
              </a:tr>
              <a:tr h="38727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Imm</a:t>
                      </a:r>
                    </a:p>
                  </a:txBody>
                  <a:tcPr marL="9144" marR="9144">
                    <a:solidFill>
                      <a:srgbClr val="CECEC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Memory</a:t>
                      </a:r>
                    </a:p>
                  </a:txBody>
                  <a:tcPr marL="9144" marR="9144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*(</a:t>
                      </a:r>
                      <a:r>
                        <a:rPr lang="en-US" sz="900" dirty="0" err="1"/>
                        <a:t>ARSrc</a:t>
                      </a:r>
                      <a:r>
                        <a:rPr lang="en-US" sz="900" dirty="0"/>
                        <a:t>) = Imm (?)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No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1813460202"/>
                  </a:ext>
                </a:extLst>
              </a:tr>
              <a:tr h="38727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bg1"/>
                          </a:solidFill>
                        </a:rPr>
                        <a:t>GR</a:t>
                      </a:r>
                    </a:p>
                  </a:txBody>
                  <a:tcPr marL="9144" marR="9144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Memory</a:t>
                      </a:r>
                    </a:p>
                  </a:txBody>
                  <a:tcPr marL="9144" marR="9144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*(</a:t>
                      </a:r>
                      <a:r>
                        <a:rPr lang="en-US" sz="900" dirty="0" err="1"/>
                        <a:t>ARSrc</a:t>
                      </a:r>
                      <a:r>
                        <a:rPr lang="en-US" sz="900" dirty="0"/>
                        <a:t> + Imm) = Rs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Yes (*)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4238323"/>
                  </a:ext>
                </a:extLst>
              </a:tr>
              <a:tr h="532503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AR</a:t>
                      </a:r>
                    </a:p>
                  </a:txBody>
                  <a:tcPr marL="9144" marR="9144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Memory</a:t>
                      </a:r>
                    </a:p>
                  </a:txBody>
                  <a:tcPr marL="9144" marR="9144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*(ARDest + Imm + 1, ARDest + Imm) = </a:t>
                      </a:r>
                      <a:r>
                        <a:rPr lang="en-US" sz="900" dirty="0" err="1"/>
                        <a:t>ARSrc</a:t>
                      </a:r>
                      <a:r>
                        <a:rPr lang="en-US" sz="900" dirty="0"/>
                        <a:t>(?)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No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3392672825"/>
                  </a:ext>
                </a:extLst>
              </a:tr>
              <a:tr h="38727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Memory</a:t>
                      </a:r>
                    </a:p>
                  </a:txBody>
                  <a:tcPr marL="9144" marR="9144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Memory</a:t>
                      </a:r>
                    </a:p>
                  </a:txBody>
                  <a:tcPr marL="9144" marR="9144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*(ARDest + Imm) = *(</a:t>
                      </a:r>
                      <a:r>
                        <a:rPr lang="en-US" sz="900" dirty="0" err="1"/>
                        <a:t>ARSrc</a:t>
                      </a:r>
                      <a:r>
                        <a:rPr lang="en-US" sz="900" dirty="0"/>
                        <a:t>)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No (load-store architecture)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3097999017"/>
                  </a:ext>
                </a:extLst>
              </a:tr>
              <a:tr h="38727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Stack</a:t>
                      </a:r>
                    </a:p>
                  </a:txBody>
                  <a:tcPr marL="9144" marR="9144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Memory</a:t>
                      </a:r>
                    </a:p>
                  </a:txBody>
                  <a:tcPr marL="9144" marR="9144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*(</a:t>
                      </a:r>
                      <a:r>
                        <a:rPr lang="en-US" sz="900" dirty="0" err="1"/>
                        <a:t>ARSrc</a:t>
                      </a:r>
                      <a:r>
                        <a:rPr lang="en-US" sz="900" dirty="0"/>
                        <a:t> + Imm) = *SP, SP++ (?)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No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3161806886"/>
                  </a:ext>
                </a:extLst>
              </a:tr>
            </a:tbl>
          </a:graphicData>
        </a:graphic>
      </p:graphicFrame>
      <p:graphicFrame>
        <p:nvGraphicFramePr>
          <p:cNvPr id="40" name="Table 39">
            <a:extLst>
              <a:ext uri="{FF2B5EF4-FFF2-40B4-BE49-F238E27FC236}">
                <a16:creationId xmlns:a16="http://schemas.microsoft.com/office/drawing/2014/main" id="{32FBA3AA-A6E3-F336-224E-26BDAC0002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3908304"/>
              </p:ext>
            </p:extLst>
          </p:nvPr>
        </p:nvGraphicFramePr>
        <p:xfrm>
          <a:off x="9246330" y="3922693"/>
          <a:ext cx="2743200" cy="24688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86273980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877928214"/>
                    </a:ext>
                  </a:extLst>
                </a:gridCol>
                <a:gridCol w="1188720">
                  <a:extLst>
                    <a:ext uri="{9D8B030D-6E8A-4147-A177-3AD203B41FA5}">
                      <a16:colId xmlns:a16="http://schemas.microsoft.com/office/drawing/2014/main" val="3112057589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3741578217"/>
                    </a:ext>
                  </a:extLst>
                </a:gridCol>
              </a:tblGrid>
              <a:tr h="43891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 err="1"/>
                        <a:t>Src</a:t>
                      </a:r>
                      <a:endParaRPr lang="en-US" sz="900" dirty="0"/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Dest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Semantics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Dedicated Instruction?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2409673025"/>
                  </a:ext>
                </a:extLst>
              </a:tr>
              <a:tr h="43891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Imm</a:t>
                      </a:r>
                    </a:p>
                  </a:txBody>
                  <a:tcPr marL="9144" marR="9144">
                    <a:solidFill>
                      <a:srgbClr val="CECEC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Stack</a:t>
                      </a:r>
                    </a:p>
                  </a:txBody>
                  <a:tcPr marL="9144" marR="9144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*(SP) = Imm, SP– (Push Imm)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No?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1813460202"/>
                  </a:ext>
                </a:extLst>
              </a:tr>
              <a:tr h="603503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bg1"/>
                          </a:solidFill>
                        </a:rPr>
                        <a:t>GR</a:t>
                      </a:r>
                    </a:p>
                  </a:txBody>
                  <a:tcPr marL="9144" marR="9144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Stack</a:t>
                      </a:r>
                    </a:p>
                  </a:txBody>
                  <a:tcPr marL="9144" marR="9144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*(SP) = Rs, SP--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Yes (PUSH *)</a:t>
                      </a:r>
                    </a:p>
                    <a:p>
                      <a:r>
                        <a:rPr lang="en-US" sz="900" dirty="0"/>
                        <a:t>(change to full-descending)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4238323"/>
                  </a:ext>
                </a:extLst>
              </a:tr>
              <a:tr h="43891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AR</a:t>
                      </a:r>
                    </a:p>
                  </a:txBody>
                  <a:tcPr marL="9144" marR="9144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Stack</a:t>
                      </a:r>
                    </a:p>
                  </a:txBody>
                  <a:tcPr marL="9144" marR="9144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*(SP, SP – 1) = </a:t>
                      </a:r>
                      <a:r>
                        <a:rPr lang="en-US" sz="900" dirty="0" err="1"/>
                        <a:t>ARSrc</a:t>
                      </a:r>
                      <a:r>
                        <a:rPr lang="en-US" sz="900" dirty="0"/>
                        <a:t>, SP -= 2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No? (Push </a:t>
                      </a:r>
                      <a:r>
                        <a:rPr lang="en-US" sz="900" dirty="0" err="1"/>
                        <a:t>ARSrc</a:t>
                      </a:r>
                      <a:r>
                        <a:rPr lang="en-US" sz="900" dirty="0"/>
                        <a:t>)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3392672825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Memory</a:t>
                      </a:r>
                    </a:p>
                  </a:txBody>
                  <a:tcPr marL="9144" marR="9144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Stack</a:t>
                      </a:r>
                    </a:p>
                  </a:txBody>
                  <a:tcPr marL="9144" marR="9144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?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?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309799901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Stack</a:t>
                      </a:r>
                    </a:p>
                  </a:txBody>
                  <a:tcPr marL="9144" marR="9144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Stack</a:t>
                      </a:r>
                    </a:p>
                  </a:txBody>
                  <a:tcPr marL="9144" marR="9144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?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?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3161806886"/>
                  </a:ext>
                </a:extLst>
              </a:tr>
            </a:tbl>
          </a:graphicData>
        </a:graphic>
      </p:graphicFrame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2C024229-DB71-E055-33CD-D0591FD17B6C}"/>
              </a:ext>
            </a:extLst>
          </p:cNvPr>
          <p:cNvCxnSpPr>
            <a:cxnSpLocks/>
          </p:cNvCxnSpPr>
          <p:nvPr/>
        </p:nvCxnSpPr>
        <p:spPr>
          <a:xfrm flipH="1">
            <a:off x="3094182" y="1734012"/>
            <a:ext cx="720436" cy="4055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738D53C8-0FF7-1701-C435-8E6C5F2C9FD8}"/>
              </a:ext>
            </a:extLst>
          </p:cNvPr>
          <p:cNvCxnSpPr>
            <a:cxnSpLocks/>
          </p:cNvCxnSpPr>
          <p:nvPr/>
        </p:nvCxnSpPr>
        <p:spPr>
          <a:xfrm flipH="1" flipV="1">
            <a:off x="3184260" y="2706628"/>
            <a:ext cx="667302" cy="4055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FF331BEA-25E2-D1B8-8909-089471E75021}"/>
              </a:ext>
            </a:extLst>
          </p:cNvPr>
          <p:cNvCxnSpPr>
            <a:cxnSpLocks/>
          </p:cNvCxnSpPr>
          <p:nvPr/>
        </p:nvCxnSpPr>
        <p:spPr>
          <a:xfrm>
            <a:off x="1380002" y="1743248"/>
            <a:ext cx="0" cy="13596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EBDD56F6-9637-454F-9754-22922F0DBD91}"/>
              </a:ext>
            </a:extLst>
          </p:cNvPr>
          <p:cNvCxnSpPr>
            <a:cxnSpLocks/>
            <a:endCxn id="20" idx="0"/>
          </p:cNvCxnSpPr>
          <p:nvPr/>
        </p:nvCxnSpPr>
        <p:spPr>
          <a:xfrm flipH="1">
            <a:off x="1435418" y="2678920"/>
            <a:ext cx="737234" cy="4239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AA782C60-C322-FED0-331D-EB63A493DB63}"/>
              </a:ext>
            </a:extLst>
          </p:cNvPr>
          <p:cNvCxnSpPr>
            <a:cxnSpLocks/>
            <a:endCxn id="21" idx="2"/>
          </p:cNvCxnSpPr>
          <p:nvPr/>
        </p:nvCxnSpPr>
        <p:spPr>
          <a:xfrm flipV="1">
            <a:off x="3347817" y="1743248"/>
            <a:ext cx="745075" cy="4055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AB4FCD91-BB57-5EA8-6E43-3AD61C2ACA85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3404235" y="2678920"/>
            <a:ext cx="688657" cy="4239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Arc 44">
            <a:extLst>
              <a:ext uri="{FF2B5EF4-FFF2-40B4-BE49-F238E27FC236}">
                <a16:creationId xmlns:a16="http://schemas.microsoft.com/office/drawing/2014/main" id="{CACD09FF-CAE3-A1D1-4031-516AC16FF069}"/>
              </a:ext>
            </a:extLst>
          </p:cNvPr>
          <p:cNvSpPr/>
          <p:nvPr/>
        </p:nvSpPr>
        <p:spPr>
          <a:xfrm>
            <a:off x="1830949" y="2217152"/>
            <a:ext cx="512703" cy="365459"/>
          </a:xfrm>
          <a:prstGeom prst="arc">
            <a:avLst>
              <a:gd name="adj1" fmla="val 4404093"/>
              <a:gd name="adj2" fmla="val 17510318"/>
            </a:avLst>
          </a:prstGeom>
          <a:ln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Arc 45">
            <a:extLst>
              <a:ext uri="{FF2B5EF4-FFF2-40B4-BE49-F238E27FC236}">
                <a16:creationId xmlns:a16="http://schemas.microsoft.com/office/drawing/2014/main" id="{B2132F25-198C-1753-4841-90CD4BE9388D}"/>
              </a:ext>
            </a:extLst>
          </p:cNvPr>
          <p:cNvSpPr/>
          <p:nvPr/>
        </p:nvSpPr>
        <p:spPr>
          <a:xfrm>
            <a:off x="487064" y="3200827"/>
            <a:ext cx="512703" cy="365459"/>
          </a:xfrm>
          <a:prstGeom prst="arc">
            <a:avLst>
              <a:gd name="adj1" fmla="val 4404093"/>
              <a:gd name="adj2" fmla="val 17510318"/>
            </a:avLst>
          </a:prstGeom>
          <a:ln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5421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A394104-7EEB-47CF-EE94-510C1644E87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Unified Bus Operation (v2.0)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B71AFC-98E3-0FD9-C1EA-E4EF3985CBC3}"/>
              </a:ext>
            </a:extLst>
          </p:cNvPr>
          <p:cNvSpPr/>
          <p:nvPr/>
        </p:nvSpPr>
        <p:spPr>
          <a:xfrm>
            <a:off x="7681949" y="1874983"/>
            <a:ext cx="282975" cy="440574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US"/>
              <a:t>Data  Bus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636F433-2784-3784-992E-1D0FE25608F9}"/>
              </a:ext>
            </a:extLst>
          </p:cNvPr>
          <p:cNvSpPr/>
          <p:nvPr/>
        </p:nvSpPr>
        <p:spPr>
          <a:xfrm>
            <a:off x="772914" y="1874983"/>
            <a:ext cx="282975" cy="448136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US"/>
              <a:t>Data  Bus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F9C698D-38AC-D135-E785-3A4D98C00D17}"/>
              </a:ext>
            </a:extLst>
          </p:cNvPr>
          <p:cNvSpPr/>
          <p:nvPr/>
        </p:nvSpPr>
        <p:spPr>
          <a:xfrm rot="16200000">
            <a:off x="4901686" y="1944603"/>
            <a:ext cx="282975" cy="854051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US"/>
              <a:t>Data  Bus </a:t>
            </a:r>
          </a:p>
        </p:txBody>
      </p:sp>
      <p:sp>
        <p:nvSpPr>
          <p:cNvPr id="9" name="Rectangle 8">
            <a:hlinkClick r:id="rId2" action="ppaction://hlinksldjump"/>
            <a:extLst>
              <a:ext uri="{FF2B5EF4-FFF2-40B4-BE49-F238E27FC236}">
                <a16:creationId xmlns:a16="http://schemas.microsoft.com/office/drawing/2014/main" id="{76E34F3F-2600-8C84-7A24-67C633811CD2}"/>
              </a:ext>
            </a:extLst>
          </p:cNvPr>
          <p:cNvSpPr/>
          <p:nvPr/>
        </p:nvSpPr>
        <p:spPr>
          <a:xfrm>
            <a:off x="1536556" y="4633911"/>
            <a:ext cx="1005840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/>
              <a:t>Instruction Registers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3096DD6-641E-72C8-C048-2DA76FA072B5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1056101" y="4862511"/>
            <a:ext cx="48045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3" name="Rectangle 12">
            <a:hlinkClick r:id="rId3" action="ppaction://hlinksldjump"/>
            <a:extLst>
              <a:ext uri="{FF2B5EF4-FFF2-40B4-BE49-F238E27FC236}">
                <a16:creationId xmlns:a16="http://schemas.microsoft.com/office/drawing/2014/main" id="{91EA92D6-A424-2F8A-0D90-1576EF1EB354}"/>
              </a:ext>
            </a:extLst>
          </p:cNvPr>
          <p:cNvSpPr/>
          <p:nvPr/>
        </p:nvSpPr>
        <p:spPr>
          <a:xfrm>
            <a:off x="1536556" y="3656399"/>
            <a:ext cx="1005840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/>
              <a:t>Data Pointer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6C61A20-7BBE-2843-E1E8-434ED80D5215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1055888" y="3884999"/>
            <a:ext cx="48066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5" name="Rectangle 14">
            <a:hlinkClick r:id="rId4" action="ppaction://hlinksldjump"/>
            <a:extLst>
              <a:ext uri="{FF2B5EF4-FFF2-40B4-BE49-F238E27FC236}">
                <a16:creationId xmlns:a16="http://schemas.microsoft.com/office/drawing/2014/main" id="{D07A8371-21D3-4018-4BE4-2DB1B2AB7432}"/>
              </a:ext>
            </a:extLst>
          </p:cNvPr>
          <p:cNvSpPr/>
          <p:nvPr/>
        </p:nvSpPr>
        <p:spPr>
          <a:xfrm>
            <a:off x="5786491" y="3789235"/>
            <a:ext cx="1005840" cy="4572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/>
              <a:t>SRAM</a:t>
            </a:r>
          </a:p>
        </p:txBody>
      </p:sp>
      <p:sp>
        <p:nvSpPr>
          <p:cNvPr id="16" name="Rectangle 15">
            <a:hlinkClick r:id="rId5" action="ppaction://hlinksldjump"/>
            <a:extLst>
              <a:ext uri="{FF2B5EF4-FFF2-40B4-BE49-F238E27FC236}">
                <a16:creationId xmlns:a16="http://schemas.microsoft.com/office/drawing/2014/main" id="{6541E1A5-86C0-0930-3591-57E86EA1005B}"/>
              </a:ext>
            </a:extLst>
          </p:cNvPr>
          <p:cNvSpPr/>
          <p:nvPr/>
        </p:nvSpPr>
        <p:spPr>
          <a:xfrm>
            <a:off x="5786491" y="2997435"/>
            <a:ext cx="1005840" cy="45720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/>
              <a:t>EEPROM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33C2471-478A-770E-2511-0B648CA7A216}"/>
              </a:ext>
            </a:extLst>
          </p:cNvPr>
          <p:cNvSpPr/>
          <p:nvPr/>
        </p:nvSpPr>
        <p:spPr>
          <a:xfrm>
            <a:off x="4356027" y="1782621"/>
            <a:ext cx="282975" cy="3251200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/>
              <a:t>Address  Bus  +  Read/Write </a:t>
            </a:r>
          </a:p>
        </p:txBody>
      </p:sp>
      <p:sp>
        <p:nvSpPr>
          <p:cNvPr id="19" name="Rectangle 18">
            <a:hlinkClick r:id="rId6" action="ppaction://hlinksldjump"/>
            <a:extLst>
              <a:ext uri="{FF2B5EF4-FFF2-40B4-BE49-F238E27FC236}">
                <a16:creationId xmlns:a16="http://schemas.microsoft.com/office/drawing/2014/main" id="{8CCA7B70-BD06-E764-68BE-25E84F56F073}"/>
              </a:ext>
            </a:extLst>
          </p:cNvPr>
          <p:cNvSpPr/>
          <p:nvPr/>
        </p:nvSpPr>
        <p:spPr>
          <a:xfrm>
            <a:off x="1536556" y="2997435"/>
            <a:ext cx="1005840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/>
              <a:t>Stack Pointer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03835A4-ADBC-0287-5F0A-84D016D3B9F4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1065337" y="3226035"/>
            <a:ext cx="47121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1" name="Rectangle 20">
            <a:hlinkClick r:id="rId7" action="ppaction://hlinksldjump"/>
            <a:extLst>
              <a:ext uri="{FF2B5EF4-FFF2-40B4-BE49-F238E27FC236}">
                <a16:creationId xmlns:a16="http://schemas.microsoft.com/office/drawing/2014/main" id="{710B3CB6-3E75-4791-BE2B-85C6E99D17EE}"/>
              </a:ext>
            </a:extLst>
          </p:cNvPr>
          <p:cNvSpPr/>
          <p:nvPr/>
        </p:nvSpPr>
        <p:spPr>
          <a:xfrm>
            <a:off x="1536556" y="2366391"/>
            <a:ext cx="1005840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/>
              <a:t>Program Counter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A38A198-EDD1-7C8F-B0DE-97857FF0DD3E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1069960" y="2594991"/>
            <a:ext cx="46659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4" name="Flowchart: Manual Operation 23">
            <a:extLst>
              <a:ext uri="{FF2B5EF4-FFF2-40B4-BE49-F238E27FC236}">
                <a16:creationId xmlns:a16="http://schemas.microsoft.com/office/drawing/2014/main" id="{BCE0C7C3-0BF2-EF21-2377-0B12CDFB11EA}"/>
              </a:ext>
            </a:extLst>
          </p:cNvPr>
          <p:cNvSpPr/>
          <p:nvPr/>
        </p:nvSpPr>
        <p:spPr>
          <a:xfrm rot="16200000">
            <a:off x="2230299" y="3071100"/>
            <a:ext cx="1747208" cy="337789"/>
          </a:xfrm>
          <a:prstGeom prst="flowChartManualOperation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hlinkClick r:id="rId8" action="ppaction://hlinksldjump"/>
            <a:extLst>
              <a:ext uri="{FF2B5EF4-FFF2-40B4-BE49-F238E27FC236}">
                <a16:creationId xmlns:a16="http://schemas.microsoft.com/office/drawing/2014/main" id="{3B910329-89FF-1D79-B370-AE943FEBCD27}"/>
              </a:ext>
            </a:extLst>
          </p:cNvPr>
          <p:cNvSpPr/>
          <p:nvPr/>
        </p:nvSpPr>
        <p:spPr>
          <a:xfrm>
            <a:off x="2650829" y="4632537"/>
            <a:ext cx="906148" cy="45857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/>
              <a:t>Address Bus Arbiter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D07777E-AB36-DFA1-169A-39F6FECEFD49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2542396" y="2594991"/>
            <a:ext cx="39660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CB6C77B-0CF7-36CE-6FEC-FF67E18F1664}"/>
              </a:ext>
            </a:extLst>
          </p:cNvPr>
          <p:cNvCxnSpPr>
            <a:stCxn id="19" idx="3"/>
            <a:endCxn id="24" idx="0"/>
          </p:cNvCxnSpPr>
          <p:nvPr/>
        </p:nvCxnSpPr>
        <p:spPr>
          <a:xfrm>
            <a:off x="2542397" y="3226035"/>
            <a:ext cx="392612" cy="1396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7D975E4-7A5F-50D8-CC25-0356536FF0D6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2542396" y="3884999"/>
            <a:ext cx="39660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6731AD4-3753-28C5-E37C-B99FF1CDC910}"/>
              </a:ext>
            </a:extLst>
          </p:cNvPr>
          <p:cNvCxnSpPr>
            <a:cxnSpLocks/>
            <a:stCxn id="24" idx="2"/>
          </p:cNvCxnSpPr>
          <p:nvPr/>
        </p:nvCxnSpPr>
        <p:spPr>
          <a:xfrm>
            <a:off x="3272798" y="3239995"/>
            <a:ext cx="108322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23A6E3FE-4338-5A78-4B58-DC2986B663A3}"/>
              </a:ext>
            </a:extLst>
          </p:cNvPr>
          <p:cNvCxnSpPr>
            <a:endCxn id="16" idx="1"/>
          </p:cNvCxnSpPr>
          <p:nvPr/>
        </p:nvCxnSpPr>
        <p:spPr>
          <a:xfrm>
            <a:off x="4639002" y="3226035"/>
            <a:ext cx="114748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B0E2E149-C3F6-0730-4203-CDB60B535B0E}"/>
              </a:ext>
            </a:extLst>
          </p:cNvPr>
          <p:cNvCxnSpPr>
            <a:endCxn id="15" idx="1"/>
          </p:cNvCxnSpPr>
          <p:nvPr/>
        </p:nvCxnSpPr>
        <p:spPr>
          <a:xfrm flipV="1">
            <a:off x="4639002" y="4017835"/>
            <a:ext cx="114748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hlinkClick r:id="rId9" action="ppaction://hlinksldjump"/>
            <a:extLst>
              <a:ext uri="{FF2B5EF4-FFF2-40B4-BE49-F238E27FC236}">
                <a16:creationId xmlns:a16="http://schemas.microsoft.com/office/drawing/2014/main" id="{FFC7D431-E4EF-D0F8-430E-19AFD0E39418}"/>
              </a:ext>
            </a:extLst>
          </p:cNvPr>
          <p:cNvSpPr/>
          <p:nvPr/>
        </p:nvSpPr>
        <p:spPr>
          <a:xfrm>
            <a:off x="5098918" y="1892585"/>
            <a:ext cx="787701" cy="51735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/>
              <a:t>AMAP</a:t>
            </a:r>
          </a:p>
          <a:p>
            <a:pPr algn="ctr"/>
            <a:r>
              <a:rPr lang="en-US" sz="1400"/>
              <a:t>Decoder</a:t>
            </a:r>
          </a:p>
        </p:txBody>
      </p: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843B5C8E-13FE-146C-81DA-AFFD67CA6DDB}"/>
              </a:ext>
            </a:extLst>
          </p:cNvPr>
          <p:cNvCxnSpPr>
            <a:cxnSpLocks/>
            <a:stCxn id="42" idx="2"/>
          </p:cNvCxnSpPr>
          <p:nvPr/>
        </p:nvCxnSpPr>
        <p:spPr>
          <a:xfrm rot="16200000" flipH="1">
            <a:off x="5411185" y="2491525"/>
            <a:ext cx="563203" cy="400039"/>
          </a:xfrm>
          <a:prstGeom prst="bentConnector3">
            <a:avLst>
              <a:gd name="adj1" fmla="val 5328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BC1AB592-717A-D1E9-F9DE-E20797EE31D2}"/>
              </a:ext>
            </a:extLst>
          </p:cNvPr>
          <p:cNvCxnSpPr>
            <a:cxnSpLocks/>
            <a:stCxn id="42" idx="2"/>
          </p:cNvCxnSpPr>
          <p:nvPr/>
        </p:nvCxnSpPr>
        <p:spPr>
          <a:xfrm rot="16200000" flipH="1">
            <a:off x="5010511" y="2892199"/>
            <a:ext cx="1364552" cy="400039"/>
          </a:xfrm>
          <a:prstGeom prst="bentConnector3">
            <a:avLst>
              <a:gd name="adj1" fmla="val 8722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9D796123-76A7-1A32-78F1-87AF6195888C}"/>
              </a:ext>
            </a:extLst>
          </p:cNvPr>
          <p:cNvCxnSpPr>
            <a:endCxn id="42" idx="1"/>
          </p:cNvCxnSpPr>
          <p:nvPr/>
        </p:nvCxnSpPr>
        <p:spPr>
          <a:xfrm>
            <a:off x="4639002" y="2151264"/>
            <a:ext cx="45991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29BF8EA8-805F-AC7E-D32A-F44E0F3C9D29}"/>
              </a:ext>
            </a:extLst>
          </p:cNvPr>
          <p:cNvSpPr/>
          <p:nvPr/>
        </p:nvSpPr>
        <p:spPr>
          <a:xfrm>
            <a:off x="5786491" y="4581033"/>
            <a:ext cx="1005840" cy="4572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/>
              <a:t>MMIO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27648043-2333-108A-9A93-0E657E6591AE}"/>
              </a:ext>
            </a:extLst>
          </p:cNvPr>
          <p:cNvCxnSpPr>
            <a:cxnSpLocks/>
            <a:endCxn id="52" idx="1"/>
          </p:cNvCxnSpPr>
          <p:nvPr/>
        </p:nvCxnSpPr>
        <p:spPr>
          <a:xfrm flipV="1">
            <a:off x="4639002" y="4809633"/>
            <a:ext cx="114748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6834949A-797A-5C52-1D53-B2FEA79762C8}"/>
              </a:ext>
            </a:extLst>
          </p:cNvPr>
          <p:cNvCxnSpPr>
            <a:cxnSpLocks/>
            <a:stCxn id="42" idx="2"/>
          </p:cNvCxnSpPr>
          <p:nvPr/>
        </p:nvCxnSpPr>
        <p:spPr>
          <a:xfrm rot="16200000" flipH="1">
            <a:off x="4610997" y="3291712"/>
            <a:ext cx="2171091" cy="407549"/>
          </a:xfrm>
          <a:prstGeom prst="bentConnector3">
            <a:avLst>
              <a:gd name="adj1" fmla="val 8956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: Rounded Corners 60">
            <a:hlinkClick r:id="rId10" action="ppaction://hlinksldjump"/>
            <a:extLst>
              <a:ext uri="{FF2B5EF4-FFF2-40B4-BE49-F238E27FC236}">
                <a16:creationId xmlns:a16="http://schemas.microsoft.com/office/drawing/2014/main" id="{FC3D7006-C14B-C399-EDC8-197D543B0BF6}"/>
              </a:ext>
            </a:extLst>
          </p:cNvPr>
          <p:cNvSpPr/>
          <p:nvPr/>
        </p:nvSpPr>
        <p:spPr>
          <a:xfrm>
            <a:off x="1466806" y="5403881"/>
            <a:ext cx="2092820" cy="458572"/>
          </a:xfrm>
          <a:prstGeom prst="roundRect">
            <a:avLst/>
          </a:prstGeom>
          <a:solidFill>
            <a:srgbClr val="CC99FF"/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Micro</a:t>
            </a:r>
            <a:endParaRPr lang="en-US"/>
          </a:p>
          <a:p>
            <a:pPr algn="ctr"/>
            <a:r>
              <a:rPr lang="en-US" sz="1400"/>
              <a:t>Instructions</a:t>
            </a:r>
            <a:endParaRPr lang="en-US"/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759E7A7D-6B92-8914-25BA-7C70D9706FD8}"/>
              </a:ext>
            </a:extLst>
          </p:cNvPr>
          <p:cNvCxnSpPr>
            <a:cxnSpLocks/>
            <a:endCxn id="25" idx="2"/>
          </p:cNvCxnSpPr>
          <p:nvPr/>
        </p:nvCxnSpPr>
        <p:spPr>
          <a:xfrm flipV="1">
            <a:off x="3103903" y="5091109"/>
            <a:ext cx="0" cy="3127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14CE07A6-AAA0-C2CC-656D-95808C7DE946}"/>
              </a:ext>
            </a:extLst>
          </p:cNvPr>
          <p:cNvCxnSpPr>
            <a:stCxn id="9" idx="2"/>
          </p:cNvCxnSpPr>
          <p:nvPr/>
        </p:nvCxnSpPr>
        <p:spPr>
          <a:xfrm flipH="1">
            <a:off x="2022764" y="5091111"/>
            <a:ext cx="0" cy="3339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E8E50F33-5F91-78B9-B5EF-A39606650E42}"/>
              </a:ext>
            </a:extLst>
          </p:cNvPr>
          <p:cNvCxnSpPr>
            <a:cxnSpLocks/>
            <a:stCxn id="25" idx="0"/>
            <a:endCxn id="24" idx="1"/>
          </p:cNvCxnSpPr>
          <p:nvPr/>
        </p:nvCxnSpPr>
        <p:spPr>
          <a:xfrm flipV="1">
            <a:off x="3103904" y="3938877"/>
            <a:ext cx="1" cy="6936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nector: Elbow 78">
            <a:extLst>
              <a:ext uri="{FF2B5EF4-FFF2-40B4-BE49-F238E27FC236}">
                <a16:creationId xmlns:a16="http://schemas.microsoft.com/office/drawing/2014/main" id="{7C7158EC-CF15-E276-7480-1E56C2FFE2EA}"/>
              </a:ext>
            </a:extLst>
          </p:cNvPr>
          <p:cNvCxnSpPr>
            <a:cxnSpLocks/>
            <a:stCxn id="61" idx="3"/>
            <a:endCxn id="17" idx="2"/>
          </p:cNvCxnSpPr>
          <p:nvPr/>
        </p:nvCxnSpPr>
        <p:spPr>
          <a:xfrm flipV="1">
            <a:off x="3559626" y="5033822"/>
            <a:ext cx="937889" cy="59934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76E8EA2F-E20A-4C09-C997-EADFCC844531}"/>
              </a:ext>
            </a:extLst>
          </p:cNvPr>
          <p:cNvSpPr txBox="1"/>
          <p:nvPr/>
        </p:nvSpPr>
        <p:spPr>
          <a:xfrm>
            <a:off x="3566670" y="5403882"/>
            <a:ext cx="8835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Read /Write</a:t>
            </a:r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68A3A637-F88C-FBEC-6DB0-8A1CE3E2B488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6792330" y="3226035"/>
            <a:ext cx="87591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6789E299-CCF1-3C8E-B53E-BB7672799074}"/>
              </a:ext>
            </a:extLst>
          </p:cNvPr>
          <p:cNvCxnSpPr>
            <a:cxnSpLocks/>
          </p:cNvCxnSpPr>
          <p:nvPr/>
        </p:nvCxnSpPr>
        <p:spPr>
          <a:xfrm>
            <a:off x="6811659" y="4051589"/>
            <a:ext cx="87028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A9F99927-137A-E9FD-A8DF-B860FEE7AAE7}"/>
              </a:ext>
            </a:extLst>
          </p:cNvPr>
          <p:cNvCxnSpPr>
            <a:cxnSpLocks/>
          </p:cNvCxnSpPr>
          <p:nvPr/>
        </p:nvCxnSpPr>
        <p:spPr>
          <a:xfrm>
            <a:off x="6811659" y="4830601"/>
            <a:ext cx="87028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88" name="Rectangle 87">
            <a:extLst>
              <a:ext uri="{FF2B5EF4-FFF2-40B4-BE49-F238E27FC236}">
                <a16:creationId xmlns:a16="http://schemas.microsoft.com/office/drawing/2014/main" id="{C2929A24-11F1-C316-7E43-8DFB10E29965}"/>
              </a:ext>
            </a:extLst>
          </p:cNvPr>
          <p:cNvSpPr/>
          <p:nvPr/>
        </p:nvSpPr>
        <p:spPr>
          <a:xfrm>
            <a:off x="5786491" y="5372833"/>
            <a:ext cx="1005840" cy="4572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/>
              <a:t>Register</a:t>
            </a:r>
          </a:p>
          <a:p>
            <a:pPr algn="ctr"/>
            <a:r>
              <a:rPr lang="en-US" sz="1400"/>
              <a:t>File</a:t>
            </a:r>
          </a:p>
        </p:txBody>
      </p:sp>
      <p:cxnSp>
        <p:nvCxnSpPr>
          <p:cNvPr id="91" name="Connector: Elbow 90">
            <a:extLst>
              <a:ext uri="{FF2B5EF4-FFF2-40B4-BE49-F238E27FC236}">
                <a16:creationId xmlns:a16="http://schemas.microsoft.com/office/drawing/2014/main" id="{896F86B9-44E6-D3B5-83B5-C4C5A807A875}"/>
              </a:ext>
            </a:extLst>
          </p:cNvPr>
          <p:cNvCxnSpPr>
            <a:endCxn id="88" idx="1"/>
          </p:cNvCxnSpPr>
          <p:nvPr/>
        </p:nvCxnSpPr>
        <p:spPr>
          <a:xfrm flipV="1">
            <a:off x="3566670" y="5601433"/>
            <a:ext cx="2219821" cy="2286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79A26D11-4ED2-2D1C-3814-7CC503A8BC49}"/>
              </a:ext>
            </a:extLst>
          </p:cNvPr>
          <p:cNvCxnSpPr>
            <a:cxnSpLocks/>
          </p:cNvCxnSpPr>
          <p:nvPr/>
        </p:nvCxnSpPr>
        <p:spPr>
          <a:xfrm>
            <a:off x="6811659" y="5609615"/>
            <a:ext cx="87028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963639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7C9BE0-EDF4-FB03-378E-8B44891B5E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6AD2189-933E-F904-A4B3-2E3331C4442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Unified Bus Operation (v2.0)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DEFC76-9998-19B4-1F88-A502BC47381D}"/>
              </a:ext>
            </a:extLst>
          </p:cNvPr>
          <p:cNvSpPr/>
          <p:nvPr/>
        </p:nvSpPr>
        <p:spPr>
          <a:xfrm>
            <a:off x="7681949" y="1874983"/>
            <a:ext cx="282975" cy="440574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US"/>
              <a:t>Data  Bus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A24EA2B-76E2-56E0-D502-7EA795D4766A}"/>
              </a:ext>
            </a:extLst>
          </p:cNvPr>
          <p:cNvSpPr/>
          <p:nvPr/>
        </p:nvSpPr>
        <p:spPr>
          <a:xfrm>
            <a:off x="772914" y="1874983"/>
            <a:ext cx="282975" cy="448136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US"/>
              <a:t>Data  Bus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2778E0D-0ACE-E826-DD06-FBCB740A2466}"/>
              </a:ext>
            </a:extLst>
          </p:cNvPr>
          <p:cNvSpPr/>
          <p:nvPr/>
        </p:nvSpPr>
        <p:spPr>
          <a:xfrm rot="16200000">
            <a:off x="4901686" y="1944603"/>
            <a:ext cx="282975" cy="854051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US"/>
              <a:t>Data  Bus </a:t>
            </a:r>
          </a:p>
        </p:txBody>
      </p:sp>
      <p:sp>
        <p:nvSpPr>
          <p:cNvPr id="9" name="Rectangle 8">
            <a:hlinkClick r:id="rId2" action="ppaction://hlinksldjump"/>
            <a:extLst>
              <a:ext uri="{FF2B5EF4-FFF2-40B4-BE49-F238E27FC236}">
                <a16:creationId xmlns:a16="http://schemas.microsoft.com/office/drawing/2014/main" id="{0624C475-378C-9235-EDCB-4968A695E201}"/>
              </a:ext>
            </a:extLst>
          </p:cNvPr>
          <p:cNvSpPr/>
          <p:nvPr/>
        </p:nvSpPr>
        <p:spPr>
          <a:xfrm>
            <a:off x="1536556" y="4633911"/>
            <a:ext cx="1005840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/>
              <a:t>Instruction Registers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0D28E6A-30EC-6071-B087-C34D5761DEA0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1056101" y="4862511"/>
            <a:ext cx="48045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3" name="Rectangle 12">
            <a:hlinkClick r:id="rId3" action="ppaction://hlinksldjump"/>
            <a:extLst>
              <a:ext uri="{FF2B5EF4-FFF2-40B4-BE49-F238E27FC236}">
                <a16:creationId xmlns:a16="http://schemas.microsoft.com/office/drawing/2014/main" id="{A85457E7-0A17-A2F7-3CB9-3D5AB0E7E6E5}"/>
              </a:ext>
            </a:extLst>
          </p:cNvPr>
          <p:cNvSpPr/>
          <p:nvPr/>
        </p:nvSpPr>
        <p:spPr>
          <a:xfrm>
            <a:off x="1536556" y="3656399"/>
            <a:ext cx="1005840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/>
              <a:t>Data Pointer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4133538-73E4-D915-0FE1-7AF7515A16E1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1055888" y="3884999"/>
            <a:ext cx="48066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5" name="Rectangle 14">
            <a:hlinkClick r:id="rId4" action="ppaction://hlinksldjump"/>
            <a:extLst>
              <a:ext uri="{FF2B5EF4-FFF2-40B4-BE49-F238E27FC236}">
                <a16:creationId xmlns:a16="http://schemas.microsoft.com/office/drawing/2014/main" id="{6C8986A6-3FB3-7696-2F78-B527DC212D3C}"/>
              </a:ext>
            </a:extLst>
          </p:cNvPr>
          <p:cNvSpPr/>
          <p:nvPr/>
        </p:nvSpPr>
        <p:spPr>
          <a:xfrm>
            <a:off x="5786491" y="3789235"/>
            <a:ext cx="1005840" cy="4572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/>
              <a:t>SRAM</a:t>
            </a:r>
          </a:p>
        </p:txBody>
      </p:sp>
      <p:sp>
        <p:nvSpPr>
          <p:cNvPr id="16" name="Rectangle 15">
            <a:hlinkClick r:id="rId5" action="ppaction://hlinksldjump"/>
            <a:extLst>
              <a:ext uri="{FF2B5EF4-FFF2-40B4-BE49-F238E27FC236}">
                <a16:creationId xmlns:a16="http://schemas.microsoft.com/office/drawing/2014/main" id="{A8554522-2D3F-3A1E-D752-7CF3E3C6A555}"/>
              </a:ext>
            </a:extLst>
          </p:cNvPr>
          <p:cNvSpPr/>
          <p:nvPr/>
        </p:nvSpPr>
        <p:spPr>
          <a:xfrm>
            <a:off x="5786491" y="2997435"/>
            <a:ext cx="1005840" cy="45720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/>
              <a:t>EEPROM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467AEC6-DD2E-51B8-9D93-908A045CE8C5}"/>
              </a:ext>
            </a:extLst>
          </p:cNvPr>
          <p:cNvSpPr/>
          <p:nvPr/>
        </p:nvSpPr>
        <p:spPr>
          <a:xfrm>
            <a:off x="4356027" y="1782621"/>
            <a:ext cx="282975" cy="3251200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/>
              <a:t>Address  Bus  +  Read/Write </a:t>
            </a:r>
          </a:p>
        </p:txBody>
      </p:sp>
      <p:sp>
        <p:nvSpPr>
          <p:cNvPr id="19" name="Rectangle 18">
            <a:hlinkClick r:id="rId6" action="ppaction://hlinksldjump"/>
            <a:extLst>
              <a:ext uri="{FF2B5EF4-FFF2-40B4-BE49-F238E27FC236}">
                <a16:creationId xmlns:a16="http://schemas.microsoft.com/office/drawing/2014/main" id="{BBD9601B-98CE-4F02-B323-B7B412025CA7}"/>
              </a:ext>
            </a:extLst>
          </p:cNvPr>
          <p:cNvSpPr/>
          <p:nvPr/>
        </p:nvSpPr>
        <p:spPr>
          <a:xfrm>
            <a:off x="1536556" y="2997435"/>
            <a:ext cx="1005840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/>
              <a:t>Stack Pointer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FB2D77E-55A6-C26F-E2ED-F55A505FF7E7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1065337" y="3226035"/>
            <a:ext cx="47121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1" name="Rectangle 20">
            <a:hlinkClick r:id="rId7" action="ppaction://hlinksldjump"/>
            <a:extLst>
              <a:ext uri="{FF2B5EF4-FFF2-40B4-BE49-F238E27FC236}">
                <a16:creationId xmlns:a16="http://schemas.microsoft.com/office/drawing/2014/main" id="{C594A1F6-C28A-EB8E-76BE-450E36097344}"/>
              </a:ext>
            </a:extLst>
          </p:cNvPr>
          <p:cNvSpPr/>
          <p:nvPr/>
        </p:nvSpPr>
        <p:spPr>
          <a:xfrm>
            <a:off x="1536556" y="2366391"/>
            <a:ext cx="1005840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/>
              <a:t>Program Counter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B459A8F-BF3A-2321-BC37-D10E815B57E0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1069960" y="2594991"/>
            <a:ext cx="46659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4" name="Flowchart: Manual Operation 23">
            <a:extLst>
              <a:ext uri="{FF2B5EF4-FFF2-40B4-BE49-F238E27FC236}">
                <a16:creationId xmlns:a16="http://schemas.microsoft.com/office/drawing/2014/main" id="{DA8EC129-7A41-906E-F3A9-C1D9016FB2BF}"/>
              </a:ext>
            </a:extLst>
          </p:cNvPr>
          <p:cNvSpPr/>
          <p:nvPr/>
        </p:nvSpPr>
        <p:spPr>
          <a:xfrm rot="16200000">
            <a:off x="2577845" y="3051140"/>
            <a:ext cx="2627198" cy="337789"/>
          </a:xfrm>
          <a:prstGeom prst="flowChartManualOperation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hlinkClick r:id="rId8" action="ppaction://hlinksldjump"/>
            <a:extLst>
              <a:ext uri="{FF2B5EF4-FFF2-40B4-BE49-F238E27FC236}">
                <a16:creationId xmlns:a16="http://schemas.microsoft.com/office/drawing/2014/main" id="{250F90D2-FFF2-2459-3EA1-6F921CEFAAED}"/>
              </a:ext>
            </a:extLst>
          </p:cNvPr>
          <p:cNvSpPr/>
          <p:nvPr/>
        </p:nvSpPr>
        <p:spPr>
          <a:xfrm>
            <a:off x="2650829" y="4632537"/>
            <a:ext cx="906148" cy="45857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/>
              <a:t>Address Bus Arbiter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05408D9-0352-2E75-EAAA-22CD755B5186}"/>
              </a:ext>
            </a:extLst>
          </p:cNvPr>
          <p:cNvCxnSpPr>
            <a:cxnSpLocks/>
            <a:stCxn id="96" idx="3"/>
            <a:endCxn id="84" idx="1"/>
          </p:cNvCxnSpPr>
          <p:nvPr/>
        </p:nvCxnSpPr>
        <p:spPr>
          <a:xfrm>
            <a:off x="1222028" y="1280377"/>
            <a:ext cx="208007" cy="31329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5897969-8673-5BD5-00B1-36B8D83437E0}"/>
              </a:ext>
            </a:extLst>
          </p:cNvPr>
          <p:cNvCxnSpPr>
            <a:cxnSpLocks/>
            <a:stCxn id="19" idx="3"/>
            <a:endCxn id="24" idx="0"/>
          </p:cNvCxnSpPr>
          <p:nvPr/>
        </p:nvCxnSpPr>
        <p:spPr>
          <a:xfrm flipV="1">
            <a:off x="2542396" y="3220035"/>
            <a:ext cx="1180153" cy="60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20DB054-52F7-0722-599C-E00DA8DC171D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2542396" y="3884999"/>
            <a:ext cx="114532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70E2DE6C-3C11-EBDF-7F73-F0AD9ED66838}"/>
              </a:ext>
            </a:extLst>
          </p:cNvPr>
          <p:cNvCxnSpPr>
            <a:cxnSpLocks/>
            <a:stCxn id="24" idx="2"/>
          </p:cNvCxnSpPr>
          <p:nvPr/>
        </p:nvCxnSpPr>
        <p:spPr>
          <a:xfrm flipV="1">
            <a:off x="4060339" y="3216722"/>
            <a:ext cx="1083228" cy="331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A9CEE9FA-3859-9850-DA2D-C93395F1B82A}"/>
              </a:ext>
            </a:extLst>
          </p:cNvPr>
          <p:cNvCxnSpPr>
            <a:endCxn id="16" idx="1"/>
          </p:cNvCxnSpPr>
          <p:nvPr/>
        </p:nvCxnSpPr>
        <p:spPr>
          <a:xfrm>
            <a:off x="4639002" y="3226035"/>
            <a:ext cx="114748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59753AB0-2B26-A839-D50D-50BF64CF061E}"/>
              </a:ext>
            </a:extLst>
          </p:cNvPr>
          <p:cNvCxnSpPr>
            <a:endCxn id="15" idx="1"/>
          </p:cNvCxnSpPr>
          <p:nvPr/>
        </p:nvCxnSpPr>
        <p:spPr>
          <a:xfrm flipV="1">
            <a:off x="4639002" y="4017835"/>
            <a:ext cx="114748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hlinkClick r:id="rId9" action="ppaction://hlinksldjump"/>
            <a:extLst>
              <a:ext uri="{FF2B5EF4-FFF2-40B4-BE49-F238E27FC236}">
                <a16:creationId xmlns:a16="http://schemas.microsoft.com/office/drawing/2014/main" id="{3EEA8D10-E1B4-C258-C78F-4730CD1CE8A3}"/>
              </a:ext>
            </a:extLst>
          </p:cNvPr>
          <p:cNvSpPr/>
          <p:nvPr/>
        </p:nvSpPr>
        <p:spPr>
          <a:xfrm>
            <a:off x="5098918" y="1892585"/>
            <a:ext cx="787701" cy="51735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/>
              <a:t>AMAP</a:t>
            </a:r>
          </a:p>
          <a:p>
            <a:pPr algn="ctr"/>
            <a:r>
              <a:rPr lang="en-US" sz="1400"/>
              <a:t>Decoder</a:t>
            </a:r>
          </a:p>
        </p:txBody>
      </p: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D116D635-A96F-3F83-A600-91BC0354B683}"/>
              </a:ext>
            </a:extLst>
          </p:cNvPr>
          <p:cNvCxnSpPr>
            <a:cxnSpLocks/>
            <a:stCxn id="42" idx="2"/>
          </p:cNvCxnSpPr>
          <p:nvPr/>
        </p:nvCxnSpPr>
        <p:spPr>
          <a:xfrm rot="16200000" flipH="1">
            <a:off x="5411185" y="2491525"/>
            <a:ext cx="563203" cy="400039"/>
          </a:xfrm>
          <a:prstGeom prst="bentConnector3">
            <a:avLst>
              <a:gd name="adj1" fmla="val 5328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69C2733D-BDB0-0620-AB53-DA6B664AEC09}"/>
              </a:ext>
            </a:extLst>
          </p:cNvPr>
          <p:cNvCxnSpPr>
            <a:cxnSpLocks/>
            <a:stCxn id="42" idx="2"/>
          </p:cNvCxnSpPr>
          <p:nvPr/>
        </p:nvCxnSpPr>
        <p:spPr>
          <a:xfrm rot="16200000" flipH="1">
            <a:off x="5010511" y="2892199"/>
            <a:ext cx="1364552" cy="400039"/>
          </a:xfrm>
          <a:prstGeom prst="bentConnector3">
            <a:avLst>
              <a:gd name="adj1" fmla="val 8722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EA3C68E8-1F1F-34AD-5DE7-B184B37CF8AE}"/>
              </a:ext>
            </a:extLst>
          </p:cNvPr>
          <p:cNvCxnSpPr>
            <a:endCxn id="42" idx="1"/>
          </p:cNvCxnSpPr>
          <p:nvPr/>
        </p:nvCxnSpPr>
        <p:spPr>
          <a:xfrm>
            <a:off x="4639002" y="2151264"/>
            <a:ext cx="45991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72D5E0DC-1648-593D-63BD-A4CDD15BF2BA}"/>
              </a:ext>
            </a:extLst>
          </p:cNvPr>
          <p:cNvSpPr/>
          <p:nvPr/>
        </p:nvSpPr>
        <p:spPr>
          <a:xfrm>
            <a:off x="5786491" y="4581033"/>
            <a:ext cx="1005840" cy="4572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/>
              <a:t>MMIO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74F8153F-F3C5-7E1C-3B43-FA3DB4BA2FFE}"/>
              </a:ext>
            </a:extLst>
          </p:cNvPr>
          <p:cNvCxnSpPr>
            <a:cxnSpLocks/>
            <a:endCxn id="52" idx="1"/>
          </p:cNvCxnSpPr>
          <p:nvPr/>
        </p:nvCxnSpPr>
        <p:spPr>
          <a:xfrm flipV="1">
            <a:off x="4639002" y="4809633"/>
            <a:ext cx="114748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3256ADC5-FC67-0B20-380B-6CB6C6C60725}"/>
              </a:ext>
            </a:extLst>
          </p:cNvPr>
          <p:cNvCxnSpPr>
            <a:cxnSpLocks/>
            <a:stCxn id="42" idx="2"/>
          </p:cNvCxnSpPr>
          <p:nvPr/>
        </p:nvCxnSpPr>
        <p:spPr>
          <a:xfrm rot="16200000" flipH="1">
            <a:off x="4610997" y="3291712"/>
            <a:ext cx="2171091" cy="407549"/>
          </a:xfrm>
          <a:prstGeom prst="bentConnector3">
            <a:avLst>
              <a:gd name="adj1" fmla="val 8956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: Rounded Corners 60">
            <a:hlinkClick r:id="rId10" action="ppaction://hlinksldjump"/>
            <a:extLst>
              <a:ext uri="{FF2B5EF4-FFF2-40B4-BE49-F238E27FC236}">
                <a16:creationId xmlns:a16="http://schemas.microsoft.com/office/drawing/2014/main" id="{8D1C9749-F348-2468-3BCE-E2990428FA73}"/>
              </a:ext>
            </a:extLst>
          </p:cNvPr>
          <p:cNvSpPr/>
          <p:nvPr/>
        </p:nvSpPr>
        <p:spPr>
          <a:xfrm>
            <a:off x="1466806" y="5403881"/>
            <a:ext cx="2092820" cy="458572"/>
          </a:xfrm>
          <a:prstGeom prst="roundRect">
            <a:avLst/>
          </a:prstGeom>
          <a:solidFill>
            <a:srgbClr val="CC99FF"/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Micro</a:t>
            </a:r>
            <a:endParaRPr lang="en-US"/>
          </a:p>
          <a:p>
            <a:pPr algn="ctr"/>
            <a:r>
              <a:rPr lang="en-US" sz="1400"/>
              <a:t>Instructions</a:t>
            </a:r>
            <a:endParaRPr lang="en-US"/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525B9E26-370E-55F1-1419-007DDA49342A}"/>
              </a:ext>
            </a:extLst>
          </p:cNvPr>
          <p:cNvCxnSpPr>
            <a:cxnSpLocks/>
            <a:endCxn id="25" idx="2"/>
          </p:cNvCxnSpPr>
          <p:nvPr/>
        </p:nvCxnSpPr>
        <p:spPr>
          <a:xfrm flipV="1">
            <a:off x="3103903" y="5091109"/>
            <a:ext cx="0" cy="3127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ACE59664-9AFB-709F-E257-A0C462BE60EC}"/>
              </a:ext>
            </a:extLst>
          </p:cNvPr>
          <p:cNvCxnSpPr>
            <a:stCxn id="9" idx="2"/>
          </p:cNvCxnSpPr>
          <p:nvPr/>
        </p:nvCxnSpPr>
        <p:spPr>
          <a:xfrm flipH="1">
            <a:off x="2022764" y="5091111"/>
            <a:ext cx="0" cy="3339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DFAB3404-E971-787E-67FA-F36FA70BE4FA}"/>
              </a:ext>
            </a:extLst>
          </p:cNvPr>
          <p:cNvCxnSpPr>
            <a:cxnSpLocks/>
            <a:stCxn id="25" idx="0"/>
            <a:endCxn id="24" idx="1"/>
          </p:cNvCxnSpPr>
          <p:nvPr/>
        </p:nvCxnSpPr>
        <p:spPr>
          <a:xfrm flipV="1">
            <a:off x="3103903" y="4270914"/>
            <a:ext cx="787542" cy="3616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nector: Elbow 78">
            <a:extLst>
              <a:ext uri="{FF2B5EF4-FFF2-40B4-BE49-F238E27FC236}">
                <a16:creationId xmlns:a16="http://schemas.microsoft.com/office/drawing/2014/main" id="{72D733F0-5CE4-90CB-1652-50F96E34DBE5}"/>
              </a:ext>
            </a:extLst>
          </p:cNvPr>
          <p:cNvCxnSpPr>
            <a:cxnSpLocks/>
            <a:stCxn id="61" idx="3"/>
            <a:endCxn id="17" idx="2"/>
          </p:cNvCxnSpPr>
          <p:nvPr/>
        </p:nvCxnSpPr>
        <p:spPr>
          <a:xfrm flipV="1">
            <a:off x="3559626" y="5033822"/>
            <a:ext cx="937889" cy="59934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9345AEB7-CF42-EB69-C4C0-22FD7438F19F}"/>
              </a:ext>
            </a:extLst>
          </p:cNvPr>
          <p:cNvSpPr txBox="1"/>
          <p:nvPr/>
        </p:nvSpPr>
        <p:spPr>
          <a:xfrm>
            <a:off x="3566670" y="5403882"/>
            <a:ext cx="8835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Read /Write</a:t>
            </a:r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103AACC9-4329-2478-3593-64318A337E3B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6792330" y="3226035"/>
            <a:ext cx="87591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E156A677-10B7-45F3-383D-039231A6EC2C}"/>
              </a:ext>
            </a:extLst>
          </p:cNvPr>
          <p:cNvCxnSpPr>
            <a:cxnSpLocks/>
          </p:cNvCxnSpPr>
          <p:nvPr/>
        </p:nvCxnSpPr>
        <p:spPr>
          <a:xfrm>
            <a:off x="6811659" y="4051589"/>
            <a:ext cx="87028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4DAFCCFF-D79A-4FFF-26DB-79155D090E63}"/>
              </a:ext>
            </a:extLst>
          </p:cNvPr>
          <p:cNvCxnSpPr>
            <a:cxnSpLocks/>
          </p:cNvCxnSpPr>
          <p:nvPr/>
        </p:nvCxnSpPr>
        <p:spPr>
          <a:xfrm>
            <a:off x="6811659" y="4830601"/>
            <a:ext cx="87028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88" name="Rectangle 87">
            <a:extLst>
              <a:ext uri="{FF2B5EF4-FFF2-40B4-BE49-F238E27FC236}">
                <a16:creationId xmlns:a16="http://schemas.microsoft.com/office/drawing/2014/main" id="{5505C732-EA41-18D8-A5E5-9BC4FF3D3D79}"/>
              </a:ext>
            </a:extLst>
          </p:cNvPr>
          <p:cNvSpPr/>
          <p:nvPr/>
        </p:nvSpPr>
        <p:spPr>
          <a:xfrm>
            <a:off x="5786491" y="5372833"/>
            <a:ext cx="1005840" cy="4572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/>
              <a:t>Register</a:t>
            </a:r>
          </a:p>
          <a:p>
            <a:pPr algn="ctr"/>
            <a:r>
              <a:rPr lang="en-US" sz="1400"/>
              <a:t>File</a:t>
            </a:r>
          </a:p>
        </p:txBody>
      </p:sp>
      <p:cxnSp>
        <p:nvCxnSpPr>
          <p:cNvPr id="91" name="Connector: Elbow 90">
            <a:extLst>
              <a:ext uri="{FF2B5EF4-FFF2-40B4-BE49-F238E27FC236}">
                <a16:creationId xmlns:a16="http://schemas.microsoft.com/office/drawing/2014/main" id="{8095A893-2CA7-8DDE-E12E-B83E7CB610B2}"/>
              </a:ext>
            </a:extLst>
          </p:cNvPr>
          <p:cNvCxnSpPr>
            <a:endCxn id="88" idx="1"/>
          </p:cNvCxnSpPr>
          <p:nvPr/>
        </p:nvCxnSpPr>
        <p:spPr>
          <a:xfrm flipV="1">
            <a:off x="3566670" y="5601433"/>
            <a:ext cx="2219821" cy="2286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AE94DF95-B15A-D41A-BF25-5E94F5D61C11}"/>
              </a:ext>
            </a:extLst>
          </p:cNvPr>
          <p:cNvCxnSpPr>
            <a:cxnSpLocks/>
          </p:cNvCxnSpPr>
          <p:nvPr/>
        </p:nvCxnSpPr>
        <p:spPr>
          <a:xfrm>
            <a:off x="6811659" y="5609615"/>
            <a:ext cx="87028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" name="Rectangle 2">
            <a:hlinkClick r:id="rId4" action="ppaction://hlinksldjump"/>
            <a:extLst>
              <a:ext uri="{FF2B5EF4-FFF2-40B4-BE49-F238E27FC236}">
                <a16:creationId xmlns:a16="http://schemas.microsoft.com/office/drawing/2014/main" id="{0EBA0DD2-33A7-A74E-0D5B-7045E6E31E2F}"/>
              </a:ext>
            </a:extLst>
          </p:cNvPr>
          <p:cNvSpPr/>
          <p:nvPr/>
        </p:nvSpPr>
        <p:spPr>
          <a:xfrm>
            <a:off x="6161799" y="1929709"/>
            <a:ext cx="638471" cy="24865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 err="1"/>
              <a:t>Adr</a:t>
            </a:r>
            <a:r>
              <a:rPr lang="en-US" sz="1400" dirty="0"/>
              <a:t> H</a:t>
            </a:r>
          </a:p>
        </p:txBody>
      </p:sp>
      <p:sp>
        <p:nvSpPr>
          <p:cNvPr id="4" name="Rectangle 3">
            <a:hlinkClick r:id="rId4" action="ppaction://hlinksldjump"/>
            <a:extLst>
              <a:ext uri="{FF2B5EF4-FFF2-40B4-BE49-F238E27FC236}">
                <a16:creationId xmlns:a16="http://schemas.microsoft.com/office/drawing/2014/main" id="{F9AB89FF-4462-CF61-08EF-9861178A439E}"/>
              </a:ext>
            </a:extLst>
          </p:cNvPr>
          <p:cNvSpPr/>
          <p:nvPr/>
        </p:nvSpPr>
        <p:spPr>
          <a:xfrm>
            <a:off x="6173188" y="2285020"/>
            <a:ext cx="638471" cy="24865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 err="1"/>
              <a:t>Adr</a:t>
            </a:r>
            <a:r>
              <a:rPr lang="en-US" sz="1400" dirty="0"/>
              <a:t> L</a:t>
            </a:r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1CDC6B4C-6E53-EA08-4DFC-EFABAF9C6081}"/>
              </a:ext>
            </a:extLst>
          </p:cNvPr>
          <p:cNvCxnSpPr>
            <a:cxnSpLocks/>
            <a:stCxn id="17" idx="0"/>
            <a:endCxn id="3" idx="1"/>
          </p:cNvCxnSpPr>
          <p:nvPr/>
        </p:nvCxnSpPr>
        <p:spPr>
          <a:xfrm rot="16200000" flipH="1">
            <a:off x="5193949" y="1086186"/>
            <a:ext cx="271415" cy="1664284"/>
          </a:xfrm>
          <a:prstGeom prst="bentConnector4">
            <a:avLst>
              <a:gd name="adj1" fmla="val -84225"/>
              <a:gd name="adj2" fmla="val 8744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5E50F7CF-F623-546E-CB5F-3179DEF417EE}"/>
              </a:ext>
            </a:extLst>
          </p:cNvPr>
          <p:cNvCxnSpPr>
            <a:stCxn id="3" idx="3"/>
          </p:cNvCxnSpPr>
          <p:nvPr/>
        </p:nvCxnSpPr>
        <p:spPr>
          <a:xfrm flipV="1">
            <a:off x="6800270" y="2031273"/>
            <a:ext cx="881677" cy="2276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0A991BE7-DCD7-B3EC-E396-195F78A8B256}"/>
              </a:ext>
            </a:extLst>
          </p:cNvPr>
          <p:cNvCxnSpPr>
            <a:stCxn id="4" idx="3"/>
          </p:cNvCxnSpPr>
          <p:nvPr/>
        </p:nvCxnSpPr>
        <p:spPr>
          <a:xfrm>
            <a:off x="6811659" y="2409347"/>
            <a:ext cx="970418" cy="59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46BE7638-E052-AB47-3DF6-D6F83096E77B}"/>
              </a:ext>
            </a:extLst>
          </p:cNvPr>
          <p:cNvSpPr txBox="1"/>
          <p:nvPr/>
        </p:nvSpPr>
        <p:spPr>
          <a:xfrm>
            <a:off x="6654012" y="709906"/>
            <a:ext cx="22561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/>
              <a:t>AddressBusToDataBus</a:t>
            </a:r>
            <a:endParaRPr lang="en-US" i="1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E2A8FFE-DDB6-AF17-89E3-2EE43F1FA1AB}"/>
              </a:ext>
            </a:extLst>
          </p:cNvPr>
          <p:cNvSpPr txBox="1"/>
          <p:nvPr/>
        </p:nvSpPr>
        <p:spPr>
          <a:xfrm>
            <a:off x="6695911" y="1102318"/>
            <a:ext cx="2531270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/>
              <a:t>AddressByteSelect</a:t>
            </a:r>
            <a:r>
              <a:rPr lang="en-US" dirty="0"/>
              <a:t> (1 bit)</a:t>
            </a:r>
          </a:p>
        </p:txBody>
      </p: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028E5AA5-87C5-FD37-4A95-2752EC942DA8}"/>
              </a:ext>
            </a:extLst>
          </p:cNvPr>
          <p:cNvCxnSpPr>
            <a:stCxn id="33" idx="1"/>
          </p:cNvCxnSpPr>
          <p:nvPr/>
        </p:nvCxnSpPr>
        <p:spPr>
          <a:xfrm rot="10800000" flipV="1">
            <a:off x="6654063" y="1286983"/>
            <a:ext cx="41849" cy="60555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1C0F23C4-399C-74F0-C909-DAEE7C090607}"/>
              </a:ext>
            </a:extLst>
          </p:cNvPr>
          <p:cNvCxnSpPr>
            <a:stCxn id="31" idx="1"/>
          </p:cNvCxnSpPr>
          <p:nvPr/>
        </p:nvCxnSpPr>
        <p:spPr>
          <a:xfrm rot="10800000" flipV="1">
            <a:off x="6289412" y="894572"/>
            <a:ext cx="364601" cy="138757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hlinkClick r:id="rId7" action="ppaction://hlinksldjump"/>
            <a:extLst>
              <a:ext uri="{FF2B5EF4-FFF2-40B4-BE49-F238E27FC236}">
                <a16:creationId xmlns:a16="http://schemas.microsoft.com/office/drawing/2014/main" id="{62855FB6-801B-327B-1EBA-B764D214C3E7}"/>
              </a:ext>
            </a:extLst>
          </p:cNvPr>
          <p:cNvSpPr/>
          <p:nvPr/>
        </p:nvSpPr>
        <p:spPr>
          <a:xfrm>
            <a:off x="1519844" y="4190603"/>
            <a:ext cx="1005840" cy="36630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/>
              <a:t>Base Pointer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925DFA60-0A2D-6AC8-114D-A68D4ADAADF0}"/>
              </a:ext>
            </a:extLst>
          </p:cNvPr>
          <p:cNvCxnSpPr>
            <a:cxnSpLocks/>
            <a:stCxn id="46" idx="3"/>
          </p:cNvCxnSpPr>
          <p:nvPr/>
        </p:nvCxnSpPr>
        <p:spPr>
          <a:xfrm flipV="1">
            <a:off x="2525684" y="4225979"/>
            <a:ext cx="1162036" cy="14777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9D451238-0D66-FF27-6F2A-543050818402}"/>
              </a:ext>
            </a:extLst>
          </p:cNvPr>
          <p:cNvCxnSpPr>
            <a:cxnSpLocks/>
          </p:cNvCxnSpPr>
          <p:nvPr/>
        </p:nvCxnSpPr>
        <p:spPr>
          <a:xfrm flipV="1">
            <a:off x="1065337" y="4370160"/>
            <a:ext cx="48066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65" name="Rectangle 64">
            <a:hlinkClick r:id="rId7" action="ppaction://hlinksldjump"/>
            <a:extLst>
              <a:ext uri="{FF2B5EF4-FFF2-40B4-BE49-F238E27FC236}">
                <a16:creationId xmlns:a16="http://schemas.microsoft.com/office/drawing/2014/main" id="{F8C7235A-FC51-D67D-98AC-99EFDE4380EB}"/>
              </a:ext>
            </a:extLst>
          </p:cNvPr>
          <p:cNvSpPr/>
          <p:nvPr/>
        </p:nvSpPr>
        <p:spPr>
          <a:xfrm>
            <a:off x="2552099" y="1080280"/>
            <a:ext cx="1005840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 err="1"/>
              <a:t>TmpAR</a:t>
            </a:r>
            <a:endParaRPr lang="en-US" sz="1400" dirty="0"/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3A1C77BC-F221-2A50-2FB0-606342117FA8}"/>
              </a:ext>
            </a:extLst>
          </p:cNvPr>
          <p:cNvCxnSpPr>
            <a:cxnSpLocks/>
            <a:stCxn id="65" idx="3"/>
            <a:endCxn id="24" idx="0"/>
          </p:cNvCxnSpPr>
          <p:nvPr/>
        </p:nvCxnSpPr>
        <p:spPr>
          <a:xfrm>
            <a:off x="3557939" y="1308880"/>
            <a:ext cx="164610" cy="191115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4" name="Rectangle 83">
            <a:hlinkClick r:id="rId5" action="ppaction://hlinksldjump"/>
            <a:extLst>
              <a:ext uri="{FF2B5EF4-FFF2-40B4-BE49-F238E27FC236}">
                <a16:creationId xmlns:a16="http://schemas.microsoft.com/office/drawing/2014/main" id="{BCCC7742-C3BE-8E8E-0505-A736000DF7EA}"/>
              </a:ext>
            </a:extLst>
          </p:cNvPr>
          <p:cNvSpPr/>
          <p:nvPr/>
        </p:nvSpPr>
        <p:spPr>
          <a:xfrm>
            <a:off x="1430035" y="1365070"/>
            <a:ext cx="1005840" cy="45720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dirty="0"/>
              <a:t>16bitAdder</a:t>
            </a:r>
          </a:p>
        </p:txBody>
      </p: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94AE0638-306F-3F60-E929-A9D9D8CD4D9E}"/>
              </a:ext>
            </a:extLst>
          </p:cNvPr>
          <p:cNvCxnSpPr>
            <a:cxnSpLocks/>
            <a:stCxn id="84" idx="3"/>
            <a:endCxn id="65" idx="1"/>
          </p:cNvCxnSpPr>
          <p:nvPr/>
        </p:nvCxnSpPr>
        <p:spPr>
          <a:xfrm flipV="1">
            <a:off x="2435875" y="1308880"/>
            <a:ext cx="116224" cy="28479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6" name="Rectangle 95">
            <a:extLst>
              <a:ext uri="{FF2B5EF4-FFF2-40B4-BE49-F238E27FC236}">
                <a16:creationId xmlns:a16="http://schemas.microsoft.com/office/drawing/2014/main" id="{B17D5411-F791-2AD9-016B-64DDC12FA79F}"/>
              </a:ext>
            </a:extLst>
          </p:cNvPr>
          <p:cNvSpPr/>
          <p:nvPr/>
        </p:nvSpPr>
        <p:spPr>
          <a:xfrm>
            <a:off x="216188" y="1051777"/>
            <a:ext cx="1005840" cy="4572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/>
              <a:t>SignExtend16</a:t>
            </a:r>
          </a:p>
        </p:txBody>
      </p: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6D9629DC-F3D0-C9CA-5C78-212885805DAD}"/>
              </a:ext>
            </a:extLst>
          </p:cNvPr>
          <p:cNvCxnSpPr>
            <a:cxnSpLocks/>
            <a:stCxn id="7" idx="0"/>
            <a:endCxn id="96" idx="1"/>
          </p:cNvCxnSpPr>
          <p:nvPr/>
        </p:nvCxnSpPr>
        <p:spPr>
          <a:xfrm flipH="1" flipV="1">
            <a:off x="216188" y="1280377"/>
            <a:ext cx="698214" cy="59460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13964623-27E6-4340-76F9-8EC71741E547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2542396" y="2594991"/>
            <a:ext cx="1256218" cy="13483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46023891-6F93-BAE9-16DE-060612ED4596}"/>
              </a:ext>
            </a:extLst>
          </p:cNvPr>
          <p:cNvCxnSpPr>
            <a:cxnSpLocks/>
            <a:stCxn id="17" idx="0"/>
            <a:endCxn id="84" idx="1"/>
          </p:cNvCxnSpPr>
          <p:nvPr/>
        </p:nvCxnSpPr>
        <p:spPr>
          <a:xfrm flipH="1" flipV="1">
            <a:off x="1430035" y="1593670"/>
            <a:ext cx="3067480" cy="18895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6" name="Connector: Elbow 115">
            <a:extLst>
              <a:ext uri="{FF2B5EF4-FFF2-40B4-BE49-F238E27FC236}">
                <a16:creationId xmlns:a16="http://schemas.microsoft.com/office/drawing/2014/main" id="{EC023C48-FABB-84A2-1F0D-8E52CD69E492}"/>
              </a:ext>
            </a:extLst>
          </p:cNvPr>
          <p:cNvCxnSpPr>
            <a:cxnSpLocks/>
            <a:stCxn id="120" idx="1"/>
            <a:endCxn id="65" idx="0"/>
          </p:cNvCxnSpPr>
          <p:nvPr/>
        </p:nvCxnSpPr>
        <p:spPr>
          <a:xfrm rot="10800000" flipV="1">
            <a:off x="3055019" y="418136"/>
            <a:ext cx="2831600" cy="66214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Connector: Elbow 117">
            <a:extLst>
              <a:ext uri="{FF2B5EF4-FFF2-40B4-BE49-F238E27FC236}">
                <a16:creationId xmlns:a16="http://schemas.microsoft.com/office/drawing/2014/main" id="{743ABB52-B309-A382-A618-9B13E9B9B91A}"/>
              </a:ext>
            </a:extLst>
          </p:cNvPr>
          <p:cNvCxnSpPr/>
          <p:nvPr/>
        </p:nvCxnSpPr>
        <p:spPr>
          <a:xfrm rot="10800000" flipV="1">
            <a:off x="6441812" y="1046972"/>
            <a:ext cx="364601" cy="138757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TextBox 119">
            <a:extLst>
              <a:ext uri="{FF2B5EF4-FFF2-40B4-BE49-F238E27FC236}">
                <a16:creationId xmlns:a16="http://schemas.microsoft.com/office/drawing/2014/main" id="{CE181522-6F49-6EF9-12C3-EF7FD9D53AF7}"/>
              </a:ext>
            </a:extLst>
          </p:cNvPr>
          <p:cNvSpPr txBox="1"/>
          <p:nvPr/>
        </p:nvSpPr>
        <p:spPr>
          <a:xfrm>
            <a:off x="5886619" y="233471"/>
            <a:ext cx="2607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/>
              <a:t>TmpARRead</a:t>
            </a:r>
            <a:r>
              <a:rPr lang="en-US" i="1" dirty="0"/>
              <a:t>, </a:t>
            </a:r>
            <a:r>
              <a:rPr lang="en-US" i="1" dirty="0" err="1"/>
              <a:t>TmpARWrite</a:t>
            </a:r>
            <a:endParaRPr lang="en-US" i="1" dirty="0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416A33E6-BE00-0D1D-EDAC-D09346ADA739}"/>
              </a:ext>
            </a:extLst>
          </p:cNvPr>
          <p:cNvSpPr txBox="1"/>
          <p:nvPr/>
        </p:nvSpPr>
        <p:spPr>
          <a:xfrm>
            <a:off x="4691995" y="876196"/>
            <a:ext cx="1603516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/>
              <a:t>ARSelect</a:t>
            </a:r>
            <a:r>
              <a:rPr lang="en-US" dirty="0"/>
              <a:t>(3bits)</a:t>
            </a:r>
          </a:p>
        </p:txBody>
      </p:sp>
      <p:cxnSp>
        <p:nvCxnSpPr>
          <p:cNvPr id="123" name="Connector: Elbow 122">
            <a:extLst>
              <a:ext uri="{FF2B5EF4-FFF2-40B4-BE49-F238E27FC236}">
                <a16:creationId xmlns:a16="http://schemas.microsoft.com/office/drawing/2014/main" id="{D03C926A-288E-3275-B758-384F006EA924}"/>
              </a:ext>
            </a:extLst>
          </p:cNvPr>
          <p:cNvCxnSpPr>
            <a:cxnSpLocks/>
            <a:stCxn id="122" idx="1"/>
            <a:endCxn id="24" idx="3"/>
          </p:cNvCxnSpPr>
          <p:nvPr/>
        </p:nvCxnSpPr>
        <p:spPr>
          <a:xfrm rot="10800000" flipV="1">
            <a:off x="3891445" y="1060862"/>
            <a:ext cx="800551" cy="110829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TextBox 125">
            <a:extLst>
              <a:ext uri="{FF2B5EF4-FFF2-40B4-BE49-F238E27FC236}">
                <a16:creationId xmlns:a16="http://schemas.microsoft.com/office/drawing/2014/main" id="{83F006CB-6FDB-8290-2AF4-ABF369B2EFB4}"/>
              </a:ext>
            </a:extLst>
          </p:cNvPr>
          <p:cNvSpPr txBox="1"/>
          <p:nvPr/>
        </p:nvSpPr>
        <p:spPr>
          <a:xfrm>
            <a:off x="412696" y="75382"/>
            <a:ext cx="2068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/>
              <a:t>loadAR</a:t>
            </a:r>
            <a:r>
              <a:rPr lang="en-US" i="1" dirty="0"/>
              <a:t>, </a:t>
            </a:r>
            <a:r>
              <a:rPr lang="en-US" i="1" dirty="0" err="1"/>
              <a:t>loadARHorL</a:t>
            </a:r>
            <a:endParaRPr lang="en-US" i="1" dirty="0"/>
          </a:p>
        </p:txBody>
      </p: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E940582F-3547-6162-54FC-D7224F320BB1}"/>
              </a:ext>
            </a:extLst>
          </p:cNvPr>
          <p:cNvCxnSpPr>
            <a:cxnSpLocks/>
            <a:stCxn id="126" idx="2"/>
          </p:cNvCxnSpPr>
          <p:nvPr/>
        </p:nvCxnSpPr>
        <p:spPr>
          <a:xfrm flipH="1">
            <a:off x="1183831" y="444714"/>
            <a:ext cx="262963" cy="208895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4" name="TextBox 133">
            <a:extLst>
              <a:ext uri="{FF2B5EF4-FFF2-40B4-BE49-F238E27FC236}">
                <a16:creationId xmlns:a16="http://schemas.microsoft.com/office/drawing/2014/main" id="{D5E2C35D-49E5-9035-B8E9-1B4A59E81B6C}"/>
              </a:ext>
            </a:extLst>
          </p:cNvPr>
          <p:cNvSpPr txBox="1"/>
          <p:nvPr/>
        </p:nvSpPr>
        <p:spPr>
          <a:xfrm>
            <a:off x="8814319" y="1876263"/>
            <a:ext cx="266892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Needs 4 new control signals:</a:t>
            </a:r>
          </a:p>
          <a:p>
            <a:r>
              <a:rPr lang="en-US" dirty="0"/>
              <a:t>0. </a:t>
            </a:r>
            <a:r>
              <a:rPr lang="en-US" dirty="0" err="1"/>
              <a:t>loadAR</a:t>
            </a:r>
            <a:r>
              <a:rPr lang="en-US" dirty="0"/>
              <a:t> = load special register</a:t>
            </a:r>
          </a:p>
          <a:p>
            <a:pPr marL="342900" indent="-342900">
              <a:buAutoNum type="arabicPeriod"/>
            </a:pPr>
            <a:r>
              <a:rPr lang="en-US" dirty="0" err="1"/>
              <a:t>loadARHorL</a:t>
            </a:r>
            <a:endParaRPr lang="en-US" dirty="0"/>
          </a:p>
          <a:p>
            <a:pPr marL="342900" indent="-342900">
              <a:buAutoNum type="arabicPeriod"/>
            </a:pPr>
            <a:r>
              <a:rPr lang="en-US" dirty="0" err="1"/>
              <a:t>TmpARRead</a:t>
            </a:r>
            <a:endParaRPr lang="en-US" dirty="0"/>
          </a:p>
          <a:p>
            <a:pPr marL="342900" indent="-342900">
              <a:buAutoNum type="arabicPeriod"/>
            </a:pPr>
            <a:r>
              <a:rPr lang="en-US" dirty="0" err="1"/>
              <a:t>TmpARWrite</a:t>
            </a:r>
            <a:endParaRPr lang="en-US" dirty="0"/>
          </a:p>
          <a:p>
            <a:pPr marL="342900" indent="-342900">
              <a:buAutoNum type="arabicPeriod"/>
            </a:pPr>
            <a:r>
              <a:rPr lang="en-US" dirty="0" err="1"/>
              <a:t>AddressBusToDataBus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669057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6C35E-FDD3-D165-F9B0-5E3FC0134F9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New Addressing Modes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693CF8-2E6D-18DB-E69D-057147472A6C}"/>
              </a:ext>
            </a:extLst>
          </p:cNvPr>
          <p:cNvSpPr txBox="1"/>
          <p:nvPr/>
        </p:nvSpPr>
        <p:spPr>
          <a:xfrm>
            <a:off x="535404" y="1197142"/>
            <a:ext cx="9354553" cy="181588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New architectural perspective:</a:t>
            </a:r>
          </a:p>
          <a:p>
            <a:r>
              <a:rPr lang="en-US" sz="1400" dirty="0"/>
              <a:t>Two kinds of words exist (data words (8 bit) and address words (16 bit)).</a:t>
            </a:r>
          </a:p>
          <a:p>
            <a:r>
              <a:rPr lang="en-US" sz="1400" dirty="0"/>
              <a:t>Each kind of words have their own registers (data registers and address registers), register files, and dedicated busses (data bus and address bus).</a:t>
            </a:r>
          </a:p>
          <a:p>
            <a:r>
              <a:rPr lang="en-US" sz="1400" dirty="0"/>
              <a:t>Programming Model-wise, moving towards using Address Registers for all pointer use; i.e., to perform memory loads/stores, an address register must be set to the relevant address and then used. The additional instruction overhead of this (setting the address register using an immediate / GR which takes at least 2 instructions for high and low bytes) is reduced by allowing for 8 bit immediate offsets and by setting an AR to another AR (with offset) in a single instruction.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0830EA4-ABA3-BB20-4E95-5EEC7E3EC2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5894453"/>
              </p:ext>
            </p:extLst>
          </p:nvPr>
        </p:nvGraphicFramePr>
        <p:xfrm>
          <a:off x="535404" y="3177758"/>
          <a:ext cx="9801056" cy="3266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50264">
                  <a:extLst>
                    <a:ext uri="{9D8B030D-6E8A-4147-A177-3AD203B41FA5}">
                      <a16:colId xmlns:a16="http://schemas.microsoft.com/office/drawing/2014/main" val="238212452"/>
                    </a:ext>
                  </a:extLst>
                </a:gridCol>
                <a:gridCol w="2450264">
                  <a:extLst>
                    <a:ext uri="{9D8B030D-6E8A-4147-A177-3AD203B41FA5}">
                      <a16:colId xmlns:a16="http://schemas.microsoft.com/office/drawing/2014/main" val="4055632774"/>
                    </a:ext>
                  </a:extLst>
                </a:gridCol>
                <a:gridCol w="2450264">
                  <a:extLst>
                    <a:ext uri="{9D8B030D-6E8A-4147-A177-3AD203B41FA5}">
                      <a16:colId xmlns:a16="http://schemas.microsoft.com/office/drawing/2014/main" val="3656758536"/>
                    </a:ext>
                  </a:extLst>
                </a:gridCol>
                <a:gridCol w="2450264">
                  <a:extLst>
                    <a:ext uri="{9D8B030D-6E8A-4147-A177-3AD203B41FA5}">
                      <a16:colId xmlns:a16="http://schemas.microsoft.com/office/drawing/2014/main" val="20565763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100" dirty="0"/>
                        <a:t>Instruction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New Instruction Semantics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Instruction Operands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Opcodes Used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17369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/>
                        <a:t>AR </a:t>
                      </a:r>
                      <a:r>
                        <a:rPr lang="en-US" sz="1100" dirty="0">
                          <a:sym typeface="Wingdings" panose="05000000000000000000" pitchFamily="2" charset="2"/>
                        </a:rPr>
                        <a:t> GR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Rd = </a:t>
                      </a:r>
                      <a:r>
                        <a:rPr lang="en-US" sz="1100" dirty="0" err="1"/>
                        <a:t>ARSrc</a:t>
                      </a:r>
                      <a:r>
                        <a:rPr lang="en-US" sz="1100" dirty="0"/>
                        <a:t>[L/H]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Rd (2 bits), </a:t>
                      </a:r>
                      <a:r>
                        <a:rPr lang="en-US" sz="1100" dirty="0" err="1"/>
                        <a:t>ARSrc</a:t>
                      </a:r>
                      <a:r>
                        <a:rPr lang="en-US" sz="1100" dirty="0"/>
                        <a:t> (2 bits), L/H (1 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59345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/>
                        <a:t>Memory </a:t>
                      </a:r>
                      <a:r>
                        <a:rPr lang="en-US" sz="1100" dirty="0">
                          <a:sym typeface="Wingdings" panose="05000000000000000000" pitchFamily="2" charset="2"/>
                        </a:rPr>
                        <a:t> GR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Rd = *(</a:t>
                      </a:r>
                      <a:r>
                        <a:rPr lang="en-US" sz="1100" dirty="0" err="1"/>
                        <a:t>ARSrc</a:t>
                      </a:r>
                      <a:r>
                        <a:rPr lang="en-US" sz="1100" dirty="0"/>
                        <a:t> + Imm)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Rd (2 bits), </a:t>
                      </a:r>
                      <a:r>
                        <a:rPr lang="en-US" sz="1100" dirty="0" err="1"/>
                        <a:t>ARSrc</a:t>
                      </a:r>
                      <a:r>
                        <a:rPr lang="en-US" sz="1100" dirty="0"/>
                        <a:t> (2 bits), Imm (8 bits)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 (need two opcodes to account for </a:t>
                      </a:r>
                      <a:r>
                        <a:rPr lang="en-US" sz="1100" dirty="0" err="1"/>
                        <a:t>ARSrc</a:t>
                      </a:r>
                      <a:r>
                        <a:rPr lang="en-US" sz="1100" dirty="0"/>
                        <a:t> being 2 bits, but only having 1 bit for the operand in instruction string)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52662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/>
                        <a:t>Immediate </a:t>
                      </a:r>
                      <a:r>
                        <a:rPr lang="en-US" sz="1100" dirty="0">
                          <a:sym typeface="Wingdings" panose="05000000000000000000" pitchFamily="2" charset="2"/>
                        </a:rPr>
                        <a:t> GR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ARDest[L/H] = Imm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ARDest (2 bits), L/H (1 bit), Imm (8 bits)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11700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/>
                        <a:t>GR </a:t>
                      </a:r>
                      <a:r>
                        <a:rPr lang="en-US" sz="1100" dirty="0">
                          <a:sym typeface="Wingdings" panose="05000000000000000000" pitchFamily="2" charset="2"/>
                        </a:rPr>
                        <a:t> AR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ARDest[L/H] = 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ARDest (2 bits), L/H (1 bit), Rs1 (2 bits)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969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/>
                        <a:t>AR </a:t>
                      </a:r>
                      <a:r>
                        <a:rPr lang="en-US" sz="1100" dirty="0">
                          <a:sym typeface="Wingdings" panose="05000000000000000000" pitchFamily="2" charset="2"/>
                        </a:rPr>
                        <a:t> AR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ARDest = </a:t>
                      </a:r>
                      <a:r>
                        <a:rPr lang="en-US" sz="1100" dirty="0" err="1"/>
                        <a:t>ARSrc</a:t>
                      </a:r>
                      <a:r>
                        <a:rPr lang="en-US" sz="1100" dirty="0"/>
                        <a:t> + Imm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ARDest (2 bits), </a:t>
                      </a:r>
                      <a:r>
                        <a:rPr lang="en-US" sz="1100" dirty="0" err="1"/>
                        <a:t>ARSrc</a:t>
                      </a:r>
                      <a:r>
                        <a:rPr lang="en-US" sz="1100" dirty="0"/>
                        <a:t> (2 bits), Imm (8 bits)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 (need two opcodes to account for </a:t>
                      </a:r>
                      <a:r>
                        <a:rPr lang="en-US" sz="1100" dirty="0" err="1"/>
                        <a:t>ARSrc</a:t>
                      </a:r>
                      <a:r>
                        <a:rPr lang="en-US" sz="1100" dirty="0"/>
                        <a:t> being 2 bits, but only having 1 bit for the operand in instruction string)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89597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/>
                        <a:t>GR </a:t>
                      </a:r>
                      <a:r>
                        <a:rPr lang="en-US" sz="1100" dirty="0">
                          <a:sym typeface="Wingdings" panose="05000000000000000000" pitchFamily="2" charset="2"/>
                        </a:rPr>
                        <a:t> Memory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*(</a:t>
                      </a:r>
                      <a:r>
                        <a:rPr lang="en-US" sz="1100" dirty="0" err="1"/>
                        <a:t>ARSrc</a:t>
                      </a:r>
                      <a:r>
                        <a:rPr lang="en-US" sz="1100" dirty="0"/>
                        <a:t> + Imm) = 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err="1"/>
                        <a:t>ARSrc</a:t>
                      </a:r>
                      <a:r>
                        <a:rPr lang="en-US" sz="1100" dirty="0"/>
                        <a:t> (2 bits), Imm (8 bits), Rs (2 bits)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 (need two opcodes to account for </a:t>
                      </a:r>
                      <a:r>
                        <a:rPr lang="en-US" sz="1100" dirty="0" err="1"/>
                        <a:t>ARSrc</a:t>
                      </a:r>
                      <a:r>
                        <a:rPr lang="en-US" sz="1100" dirty="0"/>
                        <a:t> being 2 bits, but only having 1 bit for the operand in instruction string)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858819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A507E00B-83D9-2E66-58E8-E0A4777F40FD}"/>
              </a:ext>
            </a:extLst>
          </p:cNvPr>
          <p:cNvSpPr txBox="1"/>
          <p:nvPr/>
        </p:nvSpPr>
        <p:spPr>
          <a:xfrm>
            <a:off x="9889958" y="999984"/>
            <a:ext cx="211755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Total opcodes needed: 9</a:t>
            </a:r>
          </a:p>
          <a:p>
            <a:endParaRPr lang="en-US" sz="1200" dirty="0"/>
          </a:p>
          <a:p>
            <a:r>
              <a:rPr lang="en-US" sz="1200" dirty="0"/>
              <a:t>But, can offset this by removing: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LSP (1)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PUSH / POP (2)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Current load-store memory instructions (4)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OUT instructions (2) (need to make display interface part of MMIO)</a:t>
            </a:r>
          </a:p>
        </p:txBody>
      </p:sp>
    </p:spTree>
    <p:extLst>
      <p:ext uri="{BB962C8B-B14F-4D97-AF65-F5344CB8AC3E}">
        <p14:creationId xmlns:p14="http://schemas.microsoft.com/office/powerpoint/2010/main" val="330882460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310AF-C2F7-F904-8982-9EF5028E3DA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ByteFrost Instruction Decode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497AD91-9B73-3B63-B08A-109723F484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3803088"/>
              </p:ext>
            </p:extLst>
          </p:nvPr>
        </p:nvGraphicFramePr>
        <p:xfrm>
          <a:off x="914400" y="1582054"/>
          <a:ext cx="6106026" cy="3535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0215">
                  <a:extLst>
                    <a:ext uri="{9D8B030D-6E8A-4147-A177-3AD203B41FA5}">
                      <a16:colId xmlns:a16="http://schemas.microsoft.com/office/drawing/2014/main" val="4096420902"/>
                    </a:ext>
                  </a:extLst>
                </a:gridCol>
                <a:gridCol w="935656">
                  <a:extLst>
                    <a:ext uri="{9D8B030D-6E8A-4147-A177-3AD203B41FA5}">
                      <a16:colId xmlns:a16="http://schemas.microsoft.com/office/drawing/2014/main" val="238005480"/>
                    </a:ext>
                  </a:extLst>
                </a:gridCol>
                <a:gridCol w="3940155">
                  <a:extLst>
                    <a:ext uri="{9D8B030D-6E8A-4147-A177-3AD203B41FA5}">
                      <a16:colId xmlns:a16="http://schemas.microsoft.com/office/drawing/2014/main" val="3437111917"/>
                    </a:ext>
                  </a:extLst>
                </a:gridCol>
              </a:tblGrid>
              <a:tr h="323842">
                <a:tc>
                  <a:txBody>
                    <a:bodyPr/>
                    <a:lstStyle/>
                    <a:p>
                      <a:r>
                        <a:rPr lang="en-US" sz="1100" dirty="0"/>
                        <a:t>Instruction Operand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Number of Bits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Location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2491206"/>
                  </a:ext>
                </a:extLst>
              </a:tr>
              <a:tr h="244882">
                <a:tc>
                  <a:txBody>
                    <a:bodyPr/>
                    <a:lstStyle/>
                    <a:p>
                      <a:r>
                        <a:rPr lang="en-US" sz="1100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4:0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1331773"/>
                  </a:ext>
                </a:extLst>
              </a:tr>
              <a:tr h="244882">
                <a:tc>
                  <a:txBody>
                    <a:bodyPr/>
                    <a:lstStyle/>
                    <a:p>
                      <a:r>
                        <a:rPr lang="en-US" sz="1100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13:12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5623509"/>
                  </a:ext>
                </a:extLst>
              </a:tr>
              <a:tr h="244882">
                <a:tc>
                  <a:txBody>
                    <a:bodyPr/>
                    <a:lstStyle/>
                    <a:p>
                      <a:r>
                        <a:rPr lang="en-US" sz="1100" dirty="0"/>
                        <a:t>Rs2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15:14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5157016"/>
                  </a:ext>
                </a:extLst>
              </a:tr>
              <a:tr h="244882">
                <a:tc>
                  <a:txBody>
                    <a:bodyPr/>
                    <a:lstStyle/>
                    <a:p>
                      <a:r>
                        <a:rPr lang="en-US" sz="1100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7:6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2374334"/>
                  </a:ext>
                </a:extLst>
              </a:tr>
              <a:tr h="244882">
                <a:tc>
                  <a:txBody>
                    <a:bodyPr/>
                    <a:lstStyle/>
                    <a:p>
                      <a:r>
                        <a:rPr lang="en-US" sz="1100" dirty="0"/>
                        <a:t>ALU 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11:8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6181473"/>
                  </a:ext>
                </a:extLst>
              </a:tr>
              <a:tr h="244882">
                <a:tc>
                  <a:txBody>
                    <a:bodyPr/>
                    <a:lstStyle/>
                    <a:p>
                      <a:r>
                        <a:rPr lang="en-US" sz="1100" dirty="0"/>
                        <a:t>Immediate (8)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15:8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3811203"/>
                  </a:ext>
                </a:extLst>
              </a:tr>
              <a:tr h="244882">
                <a:tc>
                  <a:txBody>
                    <a:bodyPr/>
                    <a:lstStyle/>
                    <a:p>
                      <a:r>
                        <a:rPr lang="en-US" sz="1100" dirty="0"/>
                        <a:t>Immediate (4)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15:12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7379662"/>
                  </a:ext>
                </a:extLst>
              </a:tr>
              <a:tr h="244882">
                <a:tc>
                  <a:txBody>
                    <a:bodyPr/>
                    <a:lstStyle/>
                    <a:p>
                      <a:r>
                        <a:rPr lang="en-US" sz="1100" dirty="0"/>
                        <a:t>Branch 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7:5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1576104"/>
                  </a:ext>
                </a:extLst>
              </a:tr>
              <a:tr h="244882">
                <a:tc>
                  <a:txBody>
                    <a:bodyPr/>
                    <a:lstStyle/>
                    <a:p>
                      <a:r>
                        <a:rPr lang="en-US" sz="1100" dirty="0"/>
                        <a:t>A/I (Display)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2420439"/>
                  </a:ext>
                </a:extLst>
              </a:tr>
              <a:tr h="244882">
                <a:tc>
                  <a:txBody>
                    <a:bodyPr/>
                    <a:lstStyle/>
                    <a:p>
                      <a:r>
                        <a:rPr lang="en-US" sz="1100" dirty="0"/>
                        <a:t>AR L/H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4894259"/>
                  </a:ext>
                </a:extLst>
              </a:tr>
              <a:tr h="244882">
                <a:tc>
                  <a:txBody>
                    <a:bodyPr/>
                    <a:lstStyle/>
                    <a:p>
                      <a:r>
                        <a:rPr lang="en-US" sz="1100" dirty="0" err="1"/>
                        <a:t>ARSrc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 or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b="1" dirty="0"/>
                        <a:t>Special Case – See Sidebar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5509186"/>
                  </a:ext>
                </a:extLst>
              </a:tr>
              <a:tr h="244882">
                <a:tc>
                  <a:txBody>
                    <a:bodyPr/>
                    <a:lstStyle/>
                    <a:p>
                      <a:r>
                        <a:rPr lang="en-US" sz="1100" dirty="0"/>
                        <a:t>ARDest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7:6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8076245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F25FD756-0733-1E2D-D8A6-5FFBC32D31B4}"/>
              </a:ext>
            </a:extLst>
          </p:cNvPr>
          <p:cNvSpPr/>
          <p:nvPr/>
        </p:nvSpPr>
        <p:spPr>
          <a:xfrm>
            <a:off x="3074068" y="1009096"/>
            <a:ext cx="1076827" cy="40604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Decode Module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3C1AE6-74F9-6277-AC82-95630E8D2FE9}"/>
              </a:ext>
            </a:extLst>
          </p:cNvPr>
          <p:cNvSpPr txBox="1"/>
          <p:nvPr/>
        </p:nvSpPr>
        <p:spPr>
          <a:xfrm>
            <a:off x="914400" y="1081425"/>
            <a:ext cx="173254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Instruction String (16 bits)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6421354-07D2-AC96-83F7-B7DD2800CC2F}"/>
              </a:ext>
            </a:extLst>
          </p:cNvPr>
          <p:cNvCxnSpPr>
            <a:cxnSpLocks/>
            <a:stCxn id="6" idx="3"/>
            <a:endCxn id="5" idx="1"/>
          </p:cNvCxnSpPr>
          <p:nvPr/>
        </p:nvCxnSpPr>
        <p:spPr>
          <a:xfrm flipV="1">
            <a:off x="2646947" y="1212119"/>
            <a:ext cx="427121" cy="1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498D84C-79DC-C012-7D33-336AE8AA98CB}"/>
              </a:ext>
            </a:extLst>
          </p:cNvPr>
          <p:cNvCxnSpPr>
            <a:cxnSpLocks/>
            <a:stCxn id="5" idx="3"/>
            <a:endCxn id="13" idx="1"/>
          </p:cNvCxnSpPr>
          <p:nvPr/>
        </p:nvCxnSpPr>
        <p:spPr>
          <a:xfrm flipV="1">
            <a:off x="4150895" y="1212118"/>
            <a:ext cx="60398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8CD6510-AF09-7826-9275-DD158DB449D9}"/>
              </a:ext>
            </a:extLst>
          </p:cNvPr>
          <p:cNvSpPr txBox="1"/>
          <p:nvPr/>
        </p:nvSpPr>
        <p:spPr>
          <a:xfrm>
            <a:off x="4754880" y="1081313"/>
            <a:ext cx="26084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Instruction operands (Opcode, Rd, Rs1, …)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1A80535-7873-B7BA-A0AA-FAC07DA290A2}"/>
              </a:ext>
            </a:extLst>
          </p:cNvPr>
          <p:cNvSpPr txBox="1"/>
          <p:nvPr/>
        </p:nvSpPr>
        <p:spPr>
          <a:xfrm>
            <a:off x="7832558" y="1828562"/>
            <a:ext cx="3356810" cy="332398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/>
              <a:t>ARSrc</a:t>
            </a:r>
            <a:r>
              <a:rPr lang="en-US" sz="1400" dirty="0"/>
              <a:t> Decode:</a:t>
            </a:r>
          </a:p>
          <a:p>
            <a:pPr marL="342900" indent="-342900">
              <a:buAutoNum type="arabicPeriod"/>
            </a:pPr>
            <a:r>
              <a:rPr lang="en-US" sz="1400" dirty="0"/>
              <a:t>If opcode is of (AR </a:t>
            </a:r>
            <a:r>
              <a:rPr lang="en-US" sz="1400" dirty="0">
                <a:sym typeface="Wingdings" panose="05000000000000000000" pitchFamily="2" charset="2"/>
              </a:rPr>
              <a:t> GR) (Rd = </a:t>
            </a:r>
            <a:r>
              <a:rPr lang="en-US" sz="1400" dirty="0" err="1">
                <a:sym typeface="Wingdings" panose="05000000000000000000" pitchFamily="2" charset="2"/>
              </a:rPr>
              <a:t>ARSrc</a:t>
            </a:r>
            <a:r>
              <a:rPr lang="en-US" sz="1400" dirty="0">
                <a:sym typeface="Wingdings" panose="05000000000000000000" pitchFamily="2" charset="2"/>
              </a:rPr>
              <a:t>[L/H]) instruction, then </a:t>
            </a:r>
            <a:r>
              <a:rPr lang="en-US" sz="1400" dirty="0" err="1">
                <a:sym typeface="Wingdings" panose="05000000000000000000" pitchFamily="2" charset="2"/>
              </a:rPr>
              <a:t>ARSrc</a:t>
            </a:r>
            <a:r>
              <a:rPr lang="en-US" sz="1400" dirty="0">
                <a:sym typeface="Wingdings" panose="05000000000000000000" pitchFamily="2" charset="2"/>
              </a:rPr>
              <a:t> is in bits 9:8.</a:t>
            </a:r>
          </a:p>
          <a:p>
            <a:pPr marL="342900" indent="-342900">
              <a:buAutoNum type="arabicPeriod"/>
            </a:pPr>
            <a:r>
              <a:rPr lang="en-US" sz="1400" dirty="0">
                <a:sym typeface="Wingdings" panose="05000000000000000000" pitchFamily="2" charset="2"/>
              </a:rPr>
              <a:t>Otherwise, </a:t>
            </a:r>
            <a:r>
              <a:rPr lang="en-US" sz="1400" dirty="0" err="1">
                <a:sym typeface="Wingdings" panose="05000000000000000000" pitchFamily="2" charset="2"/>
              </a:rPr>
              <a:t>ARSrc</a:t>
            </a:r>
            <a:r>
              <a:rPr lang="en-US" sz="1400" dirty="0">
                <a:sym typeface="Wingdings" panose="05000000000000000000" pitchFamily="2" charset="2"/>
              </a:rPr>
              <a:t> is a function of bits 5 and the opcode (maybe the opcode’ least significant bit?)</a:t>
            </a:r>
          </a:p>
          <a:p>
            <a:r>
              <a:rPr lang="en-US" sz="1400" dirty="0">
                <a:sym typeface="Wingdings" panose="05000000000000000000" pitchFamily="2" charset="2"/>
              </a:rPr>
              <a:t>Instructions that specify </a:t>
            </a:r>
            <a:r>
              <a:rPr lang="en-US" sz="1400" dirty="0" err="1">
                <a:sym typeface="Wingdings" panose="05000000000000000000" pitchFamily="2" charset="2"/>
              </a:rPr>
              <a:t>ARSrc</a:t>
            </a:r>
            <a:r>
              <a:rPr lang="en-US" sz="1400" dirty="0">
                <a:sym typeface="Wingdings" panose="05000000000000000000" pitchFamily="2" charset="2"/>
              </a:rPr>
              <a:t> with 1 bit in bit 5 need to get the other bit from the opcode; if we always assign these two-opcode instructions opcodes as [4-bit opcode x][0/1], then we can get the other </a:t>
            </a:r>
            <a:r>
              <a:rPr lang="en-US" sz="1400" dirty="0" err="1">
                <a:sym typeface="Wingdings" panose="05000000000000000000" pitchFamily="2" charset="2"/>
              </a:rPr>
              <a:t>ARSrc</a:t>
            </a:r>
            <a:r>
              <a:rPr lang="en-US" sz="1400" dirty="0">
                <a:sym typeface="Wingdings" panose="05000000000000000000" pitchFamily="2" charset="2"/>
              </a:rPr>
              <a:t> bit from the least significant bit of the opcode, i.e., in these instructions </a:t>
            </a:r>
            <a:r>
              <a:rPr lang="en-US" sz="1400" dirty="0" err="1">
                <a:sym typeface="Wingdings" panose="05000000000000000000" pitchFamily="2" charset="2"/>
              </a:rPr>
              <a:t>ARSrc</a:t>
            </a:r>
            <a:r>
              <a:rPr lang="en-US" sz="1400" dirty="0">
                <a:sym typeface="Wingdings" panose="05000000000000000000" pitchFamily="2" charset="2"/>
              </a:rPr>
              <a:t> is {</a:t>
            </a:r>
            <a:r>
              <a:rPr lang="en-US" sz="1400" dirty="0" err="1">
                <a:sym typeface="Wingdings" panose="05000000000000000000" pitchFamily="2" charset="2"/>
              </a:rPr>
              <a:t>Instr</a:t>
            </a:r>
            <a:r>
              <a:rPr lang="en-US" sz="1400" dirty="0">
                <a:sym typeface="Wingdings" panose="05000000000000000000" pitchFamily="2" charset="2"/>
              </a:rPr>
              <a:t>[5], </a:t>
            </a:r>
            <a:r>
              <a:rPr lang="en-US" sz="1400" dirty="0" err="1">
                <a:sym typeface="Wingdings" panose="05000000000000000000" pitchFamily="2" charset="2"/>
              </a:rPr>
              <a:t>Instr</a:t>
            </a:r>
            <a:r>
              <a:rPr lang="en-US" sz="1400" dirty="0">
                <a:sym typeface="Wingdings" panose="05000000000000000000" pitchFamily="2" charset="2"/>
              </a:rPr>
              <a:t>[0]} (</a:t>
            </a:r>
            <a:r>
              <a:rPr lang="en-US" sz="1400">
                <a:sym typeface="Wingdings" panose="05000000000000000000" pitchFamily="2" charset="2"/>
              </a:rPr>
              <a:t>in bits 5 and 0)</a:t>
            </a:r>
            <a:endParaRPr lang="en-US" sz="14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941DABB-7083-6112-3702-DEE7F74DC2A7}"/>
              </a:ext>
            </a:extLst>
          </p:cNvPr>
          <p:cNvSpPr txBox="1"/>
          <p:nvPr/>
        </p:nvSpPr>
        <p:spPr>
          <a:xfrm>
            <a:off x="7832558" y="523374"/>
            <a:ext cx="335681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b="1" dirty="0"/>
              <a:t>Note: </a:t>
            </a:r>
            <a:r>
              <a:rPr lang="en-US" sz="1200" dirty="0"/>
              <a:t>Decode module always creates values for all operands, even those that don’t exist in the current instruction (e.g., no Immediate in the opcode 2 ALU instruction). It’s up to the microcode to specify which operands to read / use to avoid reading garbage data.</a:t>
            </a:r>
          </a:p>
        </p:txBody>
      </p:sp>
    </p:spTree>
    <p:extLst>
      <p:ext uri="{BB962C8B-B14F-4D97-AF65-F5344CB8AC3E}">
        <p14:creationId xmlns:p14="http://schemas.microsoft.com/office/powerpoint/2010/main" val="44699815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C5802C-F942-54F9-74C1-936CC4CC816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ctr" anchorCtr="0"/>
          <a:lstStyle/>
          <a:p>
            <a:r>
              <a:rPr lang="en-US" sz="2000" dirty="0"/>
              <a:t>New Addressing Mode Instructions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04EE46AF-8843-DCF0-6E80-572B8DCEAE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5389545"/>
              </p:ext>
            </p:extLst>
          </p:nvPr>
        </p:nvGraphicFramePr>
        <p:xfrm>
          <a:off x="1007034" y="1280510"/>
          <a:ext cx="9744185" cy="5472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9469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93614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1249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29096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48229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201439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143911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73612">
                <a:tc>
                  <a:txBody>
                    <a:bodyPr/>
                    <a:lstStyle/>
                    <a:p>
                      <a:r>
                        <a:rPr lang="en-US" sz="1200" dirty="0"/>
                        <a:t>Type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15 14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13 12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11 10 9 8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7 6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5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4 3 2 1 0</a:t>
                      </a:r>
                    </a:p>
                  </a:txBody>
                  <a:tcPr marL="84188" marR="84188" marT="42094" marB="42094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73612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84188" marR="84188" marT="42094" marB="42094"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Immediate (8-bit)</a:t>
                      </a:r>
                    </a:p>
                  </a:txBody>
                  <a:tcPr marL="84188" marR="84188" marT="42094" marB="42094"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C1 C0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X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OpCode</a:t>
                      </a:r>
                      <a:endParaRPr lang="en-US" sz="1200" dirty="0"/>
                    </a:p>
                  </a:txBody>
                  <a:tcPr marL="84188" marR="84188" marT="42094" marB="42094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F2FB76A1-7E8A-53DA-2BAB-A6ACDF7E3824}"/>
              </a:ext>
            </a:extLst>
          </p:cNvPr>
          <p:cNvSpPr txBox="1"/>
          <p:nvPr/>
        </p:nvSpPr>
        <p:spPr>
          <a:xfrm>
            <a:off x="421104" y="914400"/>
            <a:ext cx="2941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(AR </a:t>
            </a:r>
            <a:r>
              <a:rPr lang="en-US" dirty="0">
                <a:sym typeface="Wingdings" panose="05000000000000000000" pitchFamily="2" charset="2"/>
              </a:rPr>
              <a:t> GR) Rd = </a:t>
            </a:r>
            <a:r>
              <a:rPr lang="en-US" dirty="0" err="1">
                <a:sym typeface="Wingdings" panose="05000000000000000000" pitchFamily="2" charset="2"/>
              </a:rPr>
              <a:t>ARSrc</a:t>
            </a:r>
            <a:r>
              <a:rPr lang="en-US" dirty="0">
                <a:sym typeface="Wingdings" panose="05000000000000000000" pitchFamily="2" charset="2"/>
              </a:rPr>
              <a:t>[L/H]</a:t>
            </a:r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E802FAE-93BB-B199-1864-CDEF8F7052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9257327"/>
              </p:ext>
            </p:extLst>
          </p:nvPr>
        </p:nvGraphicFramePr>
        <p:xfrm>
          <a:off x="1007034" y="2255031"/>
          <a:ext cx="9744185" cy="5472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9469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93614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1249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29096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48229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201439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143911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73612">
                <a:tc>
                  <a:txBody>
                    <a:bodyPr/>
                    <a:lstStyle/>
                    <a:p>
                      <a:r>
                        <a:rPr lang="en-US" sz="1200" dirty="0"/>
                        <a:t>Type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15 14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13 12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11 10 9 8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7 6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5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4 3 2 1 0</a:t>
                      </a:r>
                    </a:p>
                  </a:txBody>
                  <a:tcPr marL="84188" marR="84188" marT="42094" marB="42094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73612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84188" marR="84188" marT="42094" marB="42094"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Immediate (8-bit)</a:t>
                      </a:r>
                    </a:p>
                  </a:txBody>
                  <a:tcPr marL="84188" marR="84188" marT="42094" marB="42094"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C1 C0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X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OpCode</a:t>
                      </a:r>
                      <a:endParaRPr lang="en-US" sz="1200" dirty="0"/>
                    </a:p>
                  </a:txBody>
                  <a:tcPr marL="84188" marR="84188" marT="42094" marB="42094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0F25B92-C322-E92B-3F5B-73DB3330DFBD}"/>
              </a:ext>
            </a:extLst>
          </p:cNvPr>
          <p:cNvSpPr txBox="1"/>
          <p:nvPr/>
        </p:nvSpPr>
        <p:spPr>
          <a:xfrm>
            <a:off x="421104" y="1888921"/>
            <a:ext cx="4333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(Memory </a:t>
            </a:r>
            <a:r>
              <a:rPr lang="en-US" dirty="0">
                <a:sym typeface="Wingdings" panose="05000000000000000000" pitchFamily="2" charset="2"/>
              </a:rPr>
              <a:t> GR) Rd = *(</a:t>
            </a:r>
            <a:r>
              <a:rPr lang="en-US" dirty="0" err="1">
                <a:sym typeface="Wingdings" panose="05000000000000000000" pitchFamily="2" charset="2"/>
              </a:rPr>
              <a:t>ARSrc</a:t>
            </a:r>
            <a:r>
              <a:rPr lang="en-US" dirty="0">
                <a:sym typeface="Wingdings" panose="05000000000000000000" pitchFamily="2" charset="2"/>
              </a:rPr>
              <a:t> + Imm)</a:t>
            </a:r>
            <a:endParaRPr lang="en-US" dirty="0"/>
          </a:p>
        </p:txBody>
      </p:sp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865F6387-ABB4-D80F-7D7B-EE8C951378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5338359"/>
              </p:ext>
            </p:extLst>
          </p:nvPr>
        </p:nvGraphicFramePr>
        <p:xfrm>
          <a:off x="1007034" y="3218723"/>
          <a:ext cx="9744185" cy="5472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9469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93614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1249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29096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48229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201439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143911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73612">
                <a:tc>
                  <a:txBody>
                    <a:bodyPr/>
                    <a:lstStyle/>
                    <a:p>
                      <a:r>
                        <a:rPr lang="en-US" sz="1200" dirty="0"/>
                        <a:t>Type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15 14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13 12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11 10 9 8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7 6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5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4 3 2 1 0</a:t>
                      </a:r>
                    </a:p>
                  </a:txBody>
                  <a:tcPr marL="84188" marR="84188" marT="42094" marB="42094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73612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84188" marR="84188" marT="42094" marB="42094"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Immediate (8-bit)</a:t>
                      </a:r>
                    </a:p>
                  </a:txBody>
                  <a:tcPr marL="84188" marR="84188" marT="42094" marB="42094"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C1 C0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X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OpCode</a:t>
                      </a:r>
                      <a:endParaRPr lang="en-US" sz="1200" dirty="0"/>
                    </a:p>
                  </a:txBody>
                  <a:tcPr marL="84188" marR="84188" marT="42094" marB="42094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FD36C016-1681-BB66-12BB-CEBF7695B1E1}"/>
              </a:ext>
            </a:extLst>
          </p:cNvPr>
          <p:cNvSpPr txBox="1"/>
          <p:nvPr/>
        </p:nvSpPr>
        <p:spPr>
          <a:xfrm>
            <a:off x="421104" y="2852613"/>
            <a:ext cx="5107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(GR </a:t>
            </a:r>
            <a:r>
              <a:rPr lang="en-US" dirty="0">
                <a:sym typeface="Wingdings" panose="05000000000000000000" pitchFamily="2" charset="2"/>
              </a:rPr>
              <a:t> Memory) *(</a:t>
            </a:r>
            <a:r>
              <a:rPr lang="en-US" dirty="0" err="1">
                <a:sym typeface="Wingdings" panose="05000000000000000000" pitchFamily="2" charset="2"/>
              </a:rPr>
              <a:t>ARSrc</a:t>
            </a:r>
            <a:r>
              <a:rPr lang="en-US" dirty="0">
                <a:sym typeface="Wingdings" panose="05000000000000000000" pitchFamily="2" charset="2"/>
              </a:rPr>
              <a:t> + Imm) = Rs (Rd as source)</a:t>
            </a:r>
            <a:endParaRPr lang="en-US" dirty="0"/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815D0550-F330-BDBE-1DDF-D143918F81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4272715"/>
              </p:ext>
            </p:extLst>
          </p:nvPr>
        </p:nvGraphicFramePr>
        <p:xfrm>
          <a:off x="1007034" y="4171586"/>
          <a:ext cx="9744185" cy="5472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9469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93614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1249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29096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48229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201439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143911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73612">
                <a:tc>
                  <a:txBody>
                    <a:bodyPr/>
                    <a:lstStyle/>
                    <a:p>
                      <a:r>
                        <a:rPr lang="en-US" sz="1200" dirty="0"/>
                        <a:t>Type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15 14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13 12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11 10 9 8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7 6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5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4 3 2 1 0</a:t>
                      </a:r>
                    </a:p>
                  </a:txBody>
                  <a:tcPr marL="84188" marR="84188" marT="42094" marB="42094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73612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84188" marR="84188" marT="42094" marB="42094"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Immediate (8-bit)</a:t>
                      </a:r>
                    </a:p>
                  </a:txBody>
                  <a:tcPr marL="84188" marR="84188" marT="42094" marB="42094"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C1 C0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X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OpCode</a:t>
                      </a:r>
                      <a:endParaRPr lang="en-US" sz="1200" dirty="0"/>
                    </a:p>
                  </a:txBody>
                  <a:tcPr marL="84188" marR="84188" marT="42094" marB="42094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DB918703-F60A-0B3E-1CD0-1450B8E1C381}"/>
              </a:ext>
            </a:extLst>
          </p:cNvPr>
          <p:cNvSpPr txBox="1"/>
          <p:nvPr/>
        </p:nvSpPr>
        <p:spPr>
          <a:xfrm>
            <a:off x="421104" y="3805476"/>
            <a:ext cx="4265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(Imm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AR) ARDest[L/H] = Imm</a:t>
            </a:r>
          </a:p>
        </p:txBody>
      </p:sp>
      <p:graphicFrame>
        <p:nvGraphicFramePr>
          <p:cNvPr id="11" name="Table 4">
            <a:extLst>
              <a:ext uri="{FF2B5EF4-FFF2-40B4-BE49-F238E27FC236}">
                <a16:creationId xmlns:a16="http://schemas.microsoft.com/office/drawing/2014/main" id="{3153155B-D72E-749F-2EE5-67F51953F9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6321369"/>
              </p:ext>
            </p:extLst>
          </p:nvPr>
        </p:nvGraphicFramePr>
        <p:xfrm>
          <a:off x="1007034" y="5156936"/>
          <a:ext cx="9744185" cy="5472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9469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93614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1249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29096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48229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201439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143911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73612">
                <a:tc>
                  <a:txBody>
                    <a:bodyPr/>
                    <a:lstStyle/>
                    <a:p>
                      <a:r>
                        <a:rPr lang="en-US" sz="1200" dirty="0"/>
                        <a:t>Type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15 14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13 12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11 10 9 8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7 6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5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4 3 2 1 0</a:t>
                      </a:r>
                    </a:p>
                  </a:txBody>
                  <a:tcPr marL="84188" marR="84188" marT="42094" marB="42094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73612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84188" marR="84188" marT="42094" marB="42094"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Immediate (8-bit)</a:t>
                      </a:r>
                    </a:p>
                  </a:txBody>
                  <a:tcPr marL="84188" marR="84188" marT="42094" marB="42094"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C1 C0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X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OpCode</a:t>
                      </a:r>
                      <a:endParaRPr lang="en-US" sz="1200" dirty="0"/>
                    </a:p>
                  </a:txBody>
                  <a:tcPr marL="84188" marR="84188" marT="42094" marB="42094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B18F59D4-0539-8FF3-9E44-D183F823FFAE}"/>
              </a:ext>
            </a:extLst>
          </p:cNvPr>
          <p:cNvSpPr txBox="1"/>
          <p:nvPr/>
        </p:nvSpPr>
        <p:spPr>
          <a:xfrm>
            <a:off x="421104" y="4790826"/>
            <a:ext cx="2941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(GR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AR) ARDest[L/H] = Rs1</a:t>
            </a: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7F783F9E-5CDE-3538-7290-72961856D3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184369"/>
              </p:ext>
            </p:extLst>
          </p:nvPr>
        </p:nvGraphicFramePr>
        <p:xfrm>
          <a:off x="1007034" y="6069115"/>
          <a:ext cx="9744185" cy="5472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9469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93614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1249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29096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48229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201439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143911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73612">
                <a:tc>
                  <a:txBody>
                    <a:bodyPr/>
                    <a:lstStyle/>
                    <a:p>
                      <a:r>
                        <a:rPr lang="en-US" sz="1200" dirty="0"/>
                        <a:t>Type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15 14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13 12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11 10 9 8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7 6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5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4 3 2 1 0</a:t>
                      </a:r>
                    </a:p>
                  </a:txBody>
                  <a:tcPr marL="84188" marR="84188" marT="42094" marB="42094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73612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84188" marR="84188" marT="42094" marB="42094"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Immediate (8-bit)</a:t>
                      </a:r>
                    </a:p>
                  </a:txBody>
                  <a:tcPr marL="84188" marR="84188" marT="42094" marB="42094"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C1 C0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X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OpCode</a:t>
                      </a:r>
                      <a:endParaRPr lang="en-US" sz="1200" dirty="0"/>
                    </a:p>
                  </a:txBody>
                  <a:tcPr marL="84188" marR="84188" marT="42094" marB="42094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3D4D80DF-1035-FD15-6BAB-F80E6E869BB8}"/>
              </a:ext>
            </a:extLst>
          </p:cNvPr>
          <p:cNvSpPr txBox="1"/>
          <p:nvPr/>
        </p:nvSpPr>
        <p:spPr>
          <a:xfrm>
            <a:off x="421104" y="5703005"/>
            <a:ext cx="3898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(AR </a:t>
            </a:r>
            <a:r>
              <a:rPr lang="en-US" dirty="0">
                <a:sym typeface="Wingdings" panose="05000000000000000000" pitchFamily="2" charset="2"/>
              </a:rPr>
              <a:t> AR) ARDest = </a:t>
            </a:r>
            <a:r>
              <a:rPr lang="en-US" dirty="0" err="1">
                <a:sym typeface="Wingdings" panose="05000000000000000000" pitchFamily="2" charset="2"/>
              </a:rPr>
              <a:t>ARSrc</a:t>
            </a:r>
            <a:r>
              <a:rPr lang="en-US" dirty="0">
                <a:sym typeface="Wingdings" panose="05000000000000000000" pitchFamily="2" charset="2"/>
              </a:rPr>
              <a:t> + Imm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005628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E53128-C1AE-1B98-6A98-544E31DD88C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(AR </a:t>
            </a:r>
            <a:r>
              <a:rPr lang="en-US" dirty="0">
                <a:sym typeface="Wingdings" panose="05000000000000000000" pitchFamily="2" charset="2"/>
              </a:rPr>
              <a:t> GR) Instruction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F237C11-0F7F-2C9A-0EAC-C6AA1F937F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0064442"/>
              </p:ext>
            </p:extLst>
          </p:nvPr>
        </p:nvGraphicFramePr>
        <p:xfrm>
          <a:off x="914400" y="1041534"/>
          <a:ext cx="5881438" cy="2026518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2940719">
                  <a:extLst>
                    <a:ext uri="{9D8B030D-6E8A-4147-A177-3AD203B41FA5}">
                      <a16:colId xmlns:a16="http://schemas.microsoft.com/office/drawing/2014/main" val="4194745349"/>
                    </a:ext>
                  </a:extLst>
                </a:gridCol>
                <a:gridCol w="2940719">
                  <a:extLst>
                    <a:ext uri="{9D8B030D-6E8A-4147-A177-3AD203B41FA5}">
                      <a16:colId xmlns:a16="http://schemas.microsoft.com/office/drawing/2014/main" val="3037212644"/>
                    </a:ext>
                  </a:extLst>
                </a:gridCol>
              </a:tblGrid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AR </a:t>
                      </a:r>
                      <a:r>
                        <a:rPr lang="en-US" sz="1400" dirty="0">
                          <a:sym typeface="Wingdings" panose="05000000000000000000" pitchFamily="2" charset="2"/>
                        </a:rPr>
                        <a:t> GR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8478334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Semantics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Rd = </a:t>
                      </a:r>
                      <a:r>
                        <a:rPr lang="en-US" sz="1400" dirty="0" err="1"/>
                        <a:t>ARSrc</a:t>
                      </a:r>
                      <a:r>
                        <a:rPr lang="en-US" sz="1400" dirty="0"/>
                        <a:t>[L/H]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0594194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Number of Opcodes Required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4078540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Operands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Rd (2 bits), </a:t>
                      </a:r>
                      <a:r>
                        <a:rPr lang="en-US" sz="1400" dirty="0" err="1"/>
                        <a:t>ARSrc</a:t>
                      </a:r>
                      <a:r>
                        <a:rPr lang="en-US" sz="1400" dirty="0"/>
                        <a:t> (2 bits), L/H (1 bit)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23351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Additional Inputs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 err="1"/>
                        <a:t>ARSelect</a:t>
                      </a:r>
                      <a:r>
                        <a:rPr lang="en-US" sz="1400" dirty="0"/>
                        <a:t>, </a:t>
                      </a:r>
                      <a:r>
                        <a:rPr lang="en-US" sz="1400" b="1" dirty="0" err="1"/>
                        <a:t>AddressByteSelect</a:t>
                      </a:r>
                      <a:endParaRPr 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9590451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Control Signals Needed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i="1" dirty="0" err="1"/>
                        <a:t>AddressBusToDataBus</a:t>
                      </a:r>
                      <a:endParaRPr lang="en-US" sz="14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350766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FFF068C-177E-58EE-681D-C9214F16C1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6273230"/>
              </p:ext>
            </p:extLst>
          </p:nvPr>
        </p:nvGraphicFramePr>
        <p:xfrm>
          <a:off x="914400" y="3968651"/>
          <a:ext cx="5881438" cy="18407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261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32054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668278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267617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4774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1" dirty="0" err="1"/>
                        <a:t>ARSelect</a:t>
                      </a:r>
                      <a:r>
                        <a:rPr lang="en-US" sz="1200" dirty="0"/>
                        <a:t> = </a:t>
                      </a:r>
                      <a:r>
                        <a:rPr lang="en-US" sz="1200" dirty="0" err="1"/>
                        <a:t>ARSrc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to the Address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477458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 err="1"/>
                        <a:t>AddressByteSelect</a:t>
                      </a:r>
                      <a:r>
                        <a:rPr lang="en-US" sz="1200" dirty="0"/>
                        <a:t> = L/H (default behavior)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Address Bus L/H byte to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05741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1" u="sng" dirty="0" err="1"/>
                        <a:t>AddressBusToDataBus</a:t>
                      </a:r>
                      <a:r>
                        <a:rPr lang="en-US" sz="1200" dirty="0"/>
                        <a:t>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05741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1" dirty="0" err="1"/>
                        <a:t>RegisterFileInputEnable</a:t>
                      </a:r>
                      <a:r>
                        <a:rPr lang="en-US" sz="1200" dirty="0"/>
                        <a:t>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Set Rd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4953557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0C90270B-736A-1B7F-69FB-527BCAD76D37}"/>
              </a:ext>
            </a:extLst>
          </p:cNvPr>
          <p:cNvSpPr txBox="1"/>
          <p:nvPr/>
        </p:nvSpPr>
        <p:spPr>
          <a:xfrm>
            <a:off x="914400" y="3195186"/>
            <a:ext cx="54382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Non-control signals are marked as bold. Control signals are marked as italic.</a:t>
            </a:r>
          </a:p>
        </p:txBody>
      </p:sp>
    </p:spTree>
    <p:extLst>
      <p:ext uri="{BB962C8B-B14F-4D97-AF65-F5344CB8AC3E}">
        <p14:creationId xmlns:p14="http://schemas.microsoft.com/office/powerpoint/2010/main" val="265564629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B40CE5-B671-5CFA-26B2-DF3417DE12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BC6472-78F3-56DF-180C-A9C17AA0322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(Memory </a:t>
            </a:r>
            <a:r>
              <a:rPr lang="en-US" dirty="0">
                <a:sym typeface="Wingdings" panose="05000000000000000000" pitchFamily="2" charset="2"/>
              </a:rPr>
              <a:t> GR) Instruction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7BBF9AE-F7E6-A82E-BB48-7456BBABC0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7654198"/>
              </p:ext>
            </p:extLst>
          </p:nvPr>
        </p:nvGraphicFramePr>
        <p:xfrm>
          <a:off x="914400" y="1041534"/>
          <a:ext cx="5881438" cy="2026518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2940719">
                  <a:extLst>
                    <a:ext uri="{9D8B030D-6E8A-4147-A177-3AD203B41FA5}">
                      <a16:colId xmlns:a16="http://schemas.microsoft.com/office/drawing/2014/main" val="4194745349"/>
                    </a:ext>
                  </a:extLst>
                </a:gridCol>
                <a:gridCol w="2940719">
                  <a:extLst>
                    <a:ext uri="{9D8B030D-6E8A-4147-A177-3AD203B41FA5}">
                      <a16:colId xmlns:a16="http://schemas.microsoft.com/office/drawing/2014/main" val="3037212644"/>
                    </a:ext>
                  </a:extLst>
                </a:gridCol>
              </a:tblGrid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Memory </a:t>
                      </a:r>
                      <a:r>
                        <a:rPr lang="en-US" sz="1400" dirty="0">
                          <a:sym typeface="Wingdings" panose="05000000000000000000" pitchFamily="2" charset="2"/>
                        </a:rPr>
                        <a:t> GR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8478334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Semantics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Rd = *(</a:t>
                      </a:r>
                      <a:r>
                        <a:rPr lang="en-US" sz="1400" dirty="0" err="1"/>
                        <a:t>ARSrc</a:t>
                      </a:r>
                      <a:r>
                        <a:rPr lang="en-US" sz="1400" dirty="0"/>
                        <a:t> + Imm)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0594194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Number of Opcodes Required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4078540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Operands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Rd (2 bits), </a:t>
                      </a:r>
                      <a:r>
                        <a:rPr lang="en-US" sz="1400" dirty="0" err="1"/>
                        <a:t>ARSrc</a:t>
                      </a:r>
                      <a:r>
                        <a:rPr lang="en-US" sz="1400" dirty="0"/>
                        <a:t> (2 bits), Imm (8 bits)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23351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Additional Inputs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 err="1"/>
                        <a:t>ARSelect</a:t>
                      </a:r>
                      <a:endParaRPr 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9590451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Control Signals Needed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i="1" dirty="0" err="1"/>
                        <a:t>TmpARRead</a:t>
                      </a:r>
                      <a:endParaRPr lang="en-US" sz="14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350766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8EFB8DC3-5F2C-3AE0-F4A7-D9A8F2F6B9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3273114"/>
              </p:ext>
            </p:extLst>
          </p:nvPr>
        </p:nvGraphicFramePr>
        <p:xfrm>
          <a:off x="6980321" y="1041534"/>
          <a:ext cx="4852737" cy="30580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648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91467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20157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267617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4774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i="1" dirty="0"/>
                        <a:t>Program Register H Write to Bus</a:t>
                      </a:r>
                      <a:r>
                        <a:rPr lang="en-US" sz="1200" i="0" dirty="0"/>
                        <a:t> = 1</a:t>
                      </a:r>
                      <a:endParaRPr lang="en-US" sz="12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Imm to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477458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 err="1"/>
                        <a:t>ARSelect</a:t>
                      </a:r>
                      <a:r>
                        <a:rPr lang="en-US" sz="1200" b="0" dirty="0"/>
                        <a:t> = </a:t>
                      </a:r>
                      <a:r>
                        <a:rPr lang="en-US" sz="1200" b="0" dirty="0" err="1"/>
                        <a:t>ARSrc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to the Address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05741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1" dirty="0" err="1"/>
                        <a:t>TmpARRead</a:t>
                      </a:r>
                      <a:r>
                        <a:rPr lang="en-US" sz="1200" i="0" dirty="0"/>
                        <a:t> = 1</a:t>
                      </a:r>
                      <a:endParaRPr lang="en-US" sz="12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Set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read (from the 16-bit adder).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05741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 err="1"/>
                        <a:t>ARSelect</a:t>
                      </a:r>
                      <a:r>
                        <a:rPr lang="en-US" sz="1200" b="0" dirty="0"/>
                        <a:t> = </a:t>
                      </a:r>
                      <a:r>
                        <a:rPr lang="en-US" sz="1200" b="0" dirty="0" err="1"/>
                        <a:t>TmpAR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the Address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4953557"/>
                  </a:ext>
                </a:extLst>
              </a:tr>
              <a:tr h="305741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 err="1"/>
                        <a:t>MemRead</a:t>
                      </a:r>
                      <a:r>
                        <a:rPr lang="en-US" sz="1200" b="0" i="0" dirty="0"/>
                        <a:t> = 1</a:t>
                      </a:r>
                      <a:endParaRPr lang="en-US" sz="12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Memory data word to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1983338"/>
                  </a:ext>
                </a:extLst>
              </a:tr>
              <a:tr h="305741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 err="1"/>
                        <a:t>RegisterFileInputEnable</a:t>
                      </a:r>
                      <a:r>
                        <a:rPr lang="en-US" sz="1200" b="0" i="0" dirty="0"/>
                        <a:t> = 1</a:t>
                      </a:r>
                      <a:endParaRPr lang="en-US" sz="12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Set Rd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019435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84DC429A-E0C2-4418-6370-107A5F5D28AF}"/>
              </a:ext>
            </a:extLst>
          </p:cNvPr>
          <p:cNvSpPr txBox="1"/>
          <p:nvPr/>
        </p:nvSpPr>
        <p:spPr>
          <a:xfrm>
            <a:off x="4878805" y="362634"/>
            <a:ext cx="54382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Non-control signals are marked as bold. Control signals are marked as italic.</a:t>
            </a:r>
          </a:p>
        </p:txBody>
      </p:sp>
    </p:spTree>
    <p:extLst>
      <p:ext uri="{BB962C8B-B14F-4D97-AF65-F5344CB8AC3E}">
        <p14:creationId xmlns:p14="http://schemas.microsoft.com/office/powerpoint/2010/main" val="90948550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410E63-28A7-1211-ED2B-1379AA38FB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14F5B2-EFB3-5438-7A79-599AD0F58DA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(Imm </a:t>
            </a:r>
            <a:r>
              <a:rPr lang="en-US" dirty="0">
                <a:sym typeface="Wingdings" panose="05000000000000000000" pitchFamily="2" charset="2"/>
              </a:rPr>
              <a:t> AR) Instruction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CFF272E-A609-C499-FE80-C8EFFAEF09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6970306"/>
              </p:ext>
            </p:extLst>
          </p:nvPr>
        </p:nvGraphicFramePr>
        <p:xfrm>
          <a:off x="914400" y="1041534"/>
          <a:ext cx="5881438" cy="2387332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2940719">
                  <a:extLst>
                    <a:ext uri="{9D8B030D-6E8A-4147-A177-3AD203B41FA5}">
                      <a16:colId xmlns:a16="http://schemas.microsoft.com/office/drawing/2014/main" val="4194745349"/>
                    </a:ext>
                  </a:extLst>
                </a:gridCol>
                <a:gridCol w="2940719">
                  <a:extLst>
                    <a:ext uri="{9D8B030D-6E8A-4147-A177-3AD203B41FA5}">
                      <a16:colId xmlns:a16="http://schemas.microsoft.com/office/drawing/2014/main" val="3037212644"/>
                    </a:ext>
                  </a:extLst>
                </a:gridCol>
              </a:tblGrid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Immediate </a:t>
                      </a:r>
                      <a:r>
                        <a:rPr lang="en-US" sz="1400" dirty="0">
                          <a:sym typeface="Wingdings" panose="05000000000000000000" pitchFamily="2" charset="2"/>
                        </a:rPr>
                        <a:t> AR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8478334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Semantics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ARDest[L/H] = 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0594194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Number of Opcodes Required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4078540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Operands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ARDest (2 bits), L/H (1 bit), Imm (8 bits)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23351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Additional Inputs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9590451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Control Signals Needed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i="1" dirty="0" err="1"/>
                        <a:t>LoadAR</a:t>
                      </a:r>
                      <a:r>
                        <a:rPr lang="en-US" sz="1400" i="1" dirty="0"/>
                        <a:t> (currently Load Special Register)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350766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86C4048D-4A5D-4657-8F34-70059B7339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6863157"/>
              </p:ext>
            </p:extLst>
          </p:nvPr>
        </p:nvGraphicFramePr>
        <p:xfrm>
          <a:off x="6980321" y="1041534"/>
          <a:ext cx="4852737" cy="12292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648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91467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20157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267617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4774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i="1" dirty="0"/>
                        <a:t>Program Register H Write to Bus</a:t>
                      </a:r>
                      <a:r>
                        <a:rPr lang="en-US" sz="1200" i="0" dirty="0"/>
                        <a:t> = 1</a:t>
                      </a:r>
                      <a:endParaRPr lang="en-US" sz="12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Imm to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477458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 err="1"/>
                        <a:t>LoadAR</a:t>
                      </a:r>
                      <a:r>
                        <a:rPr lang="en-US" sz="1200" b="0" i="1" dirty="0"/>
                        <a:t>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Set ARDest[L/H]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46C94F6D-0053-A6AD-A8E7-CC1BC9C28D4D}"/>
              </a:ext>
            </a:extLst>
          </p:cNvPr>
          <p:cNvSpPr txBox="1"/>
          <p:nvPr/>
        </p:nvSpPr>
        <p:spPr>
          <a:xfrm>
            <a:off x="4878805" y="362634"/>
            <a:ext cx="54382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Non-control signals are marked as bold. Control signals are marked as italic.</a:t>
            </a:r>
          </a:p>
        </p:txBody>
      </p:sp>
    </p:spTree>
    <p:extLst>
      <p:ext uri="{BB962C8B-B14F-4D97-AF65-F5344CB8AC3E}">
        <p14:creationId xmlns:p14="http://schemas.microsoft.com/office/powerpoint/2010/main" val="310826779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060F2F-6A2B-0049-F095-3BE996AE5F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9D1D10-7372-EFEA-2EAE-33F0F6A5A6B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(GR </a:t>
            </a:r>
            <a:r>
              <a:rPr lang="en-US" dirty="0">
                <a:sym typeface="Wingdings" panose="05000000000000000000" pitchFamily="2" charset="2"/>
              </a:rPr>
              <a:t> AR) Instruction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53D278C-F257-7239-1517-818283E73E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7312233"/>
              </p:ext>
            </p:extLst>
          </p:nvPr>
        </p:nvGraphicFramePr>
        <p:xfrm>
          <a:off x="914400" y="1041534"/>
          <a:ext cx="5881438" cy="2387332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2940719">
                  <a:extLst>
                    <a:ext uri="{9D8B030D-6E8A-4147-A177-3AD203B41FA5}">
                      <a16:colId xmlns:a16="http://schemas.microsoft.com/office/drawing/2014/main" val="4194745349"/>
                    </a:ext>
                  </a:extLst>
                </a:gridCol>
                <a:gridCol w="2940719">
                  <a:extLst>
                    <a:ext uri="{9D8B030D-6E8A-4147-A177-3AD203B41FA5}">
                      <a16:colId xmlns:a16="http://schemas.microsoft.com/office/drawing/2014/main" val="3037212644"/>
                    </a:ext>
                  </a:extLst>
                </a:gridCol>
              </a:tblGrid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GR </a:t>
                      </a:r>
                      <a:r>
                        <a:rPr lang="en-US" sz="1400" dirty="0">
                          <a:sym typeface="Wingdings" panose="05000000000000000000" pitchFamily="2" charset="2"/>
                        </a:rPr>
                        <a:t> AR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8478334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Semantics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ARDest[L/H] = Rs1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0594194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Number of Opcodes Required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4078540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Operands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ARDest (2 bits), L/H (1 bit), Rs1 (2 bits)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23351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Additional Inputs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9590451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Control Signals Needed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i="1" dirty="0" err="1"/>
                        <a:t>LoadAR</a:t>
                      </a:r>
                      <a:r>
                        <a:rPr lang="en-US" sz="1400" i="1" dirty="0"/>
                        <a:t> (currently Load Special Register)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350766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56390C3-EDB7-B22A-B319-E25FD579AE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0280260"/>
              </p:ext>
            </p:extLst>
          </p:nvPr>
        </p:nvGraphicFramePr>
        <p:xfrm>
          <a:off x="6980321" y="1041534"/>
          <a:ext cx="4852737" cy="17066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648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91467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20157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267617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4774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i="1" dirty="0"/>
                        <a:t>Register File Output Enable </a:t>
                      </a:r>
                      <a:r>
                        <a:rPr lang="en-US" sz="1200" i="0" dirty="0"/>
                        <a:t>= 1</a:t>
                      </a:r>
                      <a:endParaRPr lang="en-US" sz="12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Rs1 to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477458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i="1" dirty="0" err="1"/>
                        <a:t>RegisterFileOutputSelect</a:t>
                      </a:r>
                      <a:r>
                        <a:rPr lang="en-US" sz="1200" i="0" dirty="0"/>
                        <a:t> = 0 (Rs1)</a:t>
                      </a:r>
                      <a:endParaRPr lang="en-US" sz="12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2675711"/>
                  </a:ext>
                </a:extLst>
              </a:tr>
              <a:tr h="477458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 err="1"/>
                        <a:t>LoadAR</a:t>
                      </a:r>
                      <a:r>
                        <a:rPr lang="en-US" sz="1200" b="0" i="1" dirty="0"/>
                        <a:t>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Set ARDest[L/H]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67187B98-2756-5C44-AC5A-39F165C45DA0}"/>
              </a:ext>
            </a:extLst>
          </p:cNvPr>
          <p:cNvSpPr txBox="1"/>
          <p:nvPr/>
        </p:nvSpPr>
        <p:spPr>
          <a:xfrm>
            <a:off x="4878805" y="362634"/>
            <a:ext cx="54382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Non-control signals are marked as bold. Control signals are marked as italic.</a:t>
            </a:r>
          </a:p>
        </p:txBody>
      </p:sp>
    </p:spTree>
    <p:extLst>
      <p:ext uri="{BB962C8B-B14F-4D97-AF65-F5344CB8AC3E}">
        <p14:creationId xmlns:p14="http://schemas.microsoft.com/office/powerpoint/2010/main" val="1734365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556F1D-408A-7B6A-2395-1CD654A3D5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89E94-623D-4B0F-018D-DCD18BEF040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(AR </a:t>
            </a:r>
            <a:r>
              <a:rPr lang="en-US" dirty="0">
                <a:sym typeface="Wingdings" panose="05000000000000000000" pitchFamily="2" charset="2"/>
              </a:rPr>
              <a:t> AR) Instruction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EEB25D3-1867-8BC2-3CA0-A87C19E148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8421142"/>
              </p:ext>
            </p:extLst>
          </p:nvPr>
        </p:nvGraphicFramePr>
        <p:xfrm>
          <a:off x="914400" y="1041534"/>
          <a:ext cx="5881438" cy="2387332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2940719">
                  <a:extLst>
                    <a:ext uri="{9D8B030D-6E8A-4147-A177-3AD203B41FA5}">
                      <a16:colId xmlns:a16="http://schemas.microsoft.com/office/drawing/2014/main" val="4194745349"/>
                    </a:ext>
                  </a:extLst>
                </a:gridCol>
                <a:gridCol w="2940719">
                  <a:extLst>
                    <a:ext uri="{9D8B030D-6E8A-4147-A177-3AD203B41FA5}">
                      <a16:colId xmlns:a16="http://schemas.microsoft.com/office/drawing/2014/main" val="3037212644"/>
                    </a:ext>
                  </a:extLst>
                </a:gridCol>
              </a:tblGrid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AR </a:t>
                      </a:r>
                      <a:r>
                        <a:rPr lang="en-US" sz="1400" dirty="0">
                          <a:sym typeface="Wingdings" panose="05000000000000000000" pitchFamily="2" charset="2"/>
                        </a:rPr>
                        <a:t> AR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8478334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Semantics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ARDest = </a:t>
                      </a:r>
                      <a:r>
                        <a:rPr lang="en-US" sz="1400" dirty="0" err="1"/>
                        <a:t>ARSrc</a:t>
                      </a:r>
                      <a:r>
                        <a:rPr lang="en-US" sz="1400" dirty="0"/>
                        <a:t> + 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0594194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Number of Opcodes Required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4078540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Operands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ARDest (2 bits), </a:t>
                      </a:r>
                      <a:r>
                        <a:rPr lang="en-US" sz="1400" dirty="0" err="1"/>
                        <a:t>ARSrc</a:t>
                      </a:r>
                      <a:r>
                        <a:rPr lang="en-US" sz="1400" dirty="0"/>
                        <a:t> (2 bits), Imm (8 bits)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23351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Additional Inputs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 err="1"/>
                        <a:t>ARSelect</a:t>
                      </a:r>
                      <a:r>
                        <a:rPr lang="en-US" sz="1400" b="0" dirty="0"/>
                        <a:t>, </a:t>
                      </a:r>
                      <a:r>
                        <a:rPr lang="en-US" sz="1400" b="1" dirty="0" err="1"/>
                        <a:t>AddressByteSelect</a:t>
                      </a:r>
                      <a:endParaRPr 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9590451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Control Signals Needed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i="1" dirty="0" err="1"/>
                        <a:t>AddressBusToDataBus</a:t>
                      </a:r>
                      <a:r>
                        <a:rPr lang="en-US" sz="1400" i="1" dirty="0"/>
                        <a:t>, </a:t>
                      </a:r>
                      <a:r>
                        <a:rPr lang="en-US" sz="1400" i="1" dirty="0" err="1"/>
                        <a:t>loadAR</a:t>
                      </a:r>
                      <a:r>
                        <a:rPr lang="en-US" sz="1400" i="1" dirty="0"/>
                        <a:t>, </a:t>
                      </a:r>
                      <a:r>
                        <a:rPr lang="en-US" sz="1400" i="1" dirty="0" err="1"/>
                        <a:t>loadARHorL</a:t>
                      </a:r>
                      <a:endParaRPr lang="en-US" sz="14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350766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76219FE5-7248-1B6A-6FA2-C9E4EB8F9B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9088469"/>
              </p:ext>
            </p:extLst>
          </p:nvPr>
        </p:nvGraphicFramePr>
        <p:xfrm>
          <a:off x="6980321" y="1041534"/>
          <a:ext cx="4852737" cy="53431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648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91467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20157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267690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44614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i="1" dirty="0"/>
                        <a:t>Program Register H Write to Bus</a:t>
                      </a:r>
                      <a:r>
                        <a:rPr lang="en-US" sz="1200" i="0" dirty="0"/>
                        <a:t> = 1</a:t>
                      </a:r>
                      <a:endParaRPr lang="en-US" sz="12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Imm to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9851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1" i="0" dirty="0" err="1"/>
                        <a:t>ARSelect</a:t>
                      </a:r>
                      <a:r>
                        <a:rPr lang="en-US" sz="1200" b="0" i="0" dirty="0"/>
                        <a:t> = </a:t>
                      </a:r>
                      <a:r>
                        <a:rPr lang="en-US" sz="1200" b="0" i="0" dirty="0" err="1"/>
                        <a:t>ARSrc</a:t>
                      </a:r>
                      <a:endParaRPr lang="en-US" sz="1200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to the Address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2675711"/>
                  </a:ext>
                </a:extLst>
              </a:tr>
              <a:tr h="39851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 err="1"/>
                        <a:t>TmpARRead</a:t>
                      </a:r>
                      <a:r>
                        <a:rPr lang="en-US" sz="1200" b="0" i="0" dirty="0"/>
                        <a:t> = 1</a:t>
                      </a:r>
                      <a:endParaRPr lang="en-US" sz="12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Set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read.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44614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 err="1"/>
                        <a:t>ARSelect</a:t>
                      </a:r>
                      <a:r>
                        <a:rPr lang="en-US" sz="1200" b="0" i="0" dirty="0"/>
                        <a:t> = </a:t>
                      </a:r>
                      <a:r>
                        <a:rPr lang="en-US" sz="1200" b="0" i="0" dirty="0" err="1"/>
                        <a:t>TmpAR</a:t>
                      </a:r>
                      <a:endParaRPr lang="en-US" sz="1200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the Address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7259933"/>
                  </a:ext>
                </a:extLst>
              </a:tr>
              <a:tr h="44614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 err="1"/>
                        <a:t>AddressBusToDataBus</a:t>
                      </a:r>
                      <a:r>
                        <a:rPr lang="en-US" sz="1200" b="0" i="0" dirty="0"/>
                        <a:t> = 1</a:t>
                      </a:r>
                      <a:endParaRPr lang="en-US" sz="12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low byte of the Address Bus to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9284353"/>
                  </a:ext>
                </a:extLst>
              </a:tr>
              <a:tr h="39851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 err="1"/>
                        <a:t>AddressByteSelect</a:t>
                      </a:r>
                      <a:r>
                        <a:rPr lang="en-US" sz="1200" b="0" i="0" dirty="0"/>
                        <a:t> = 0 (L)</a:t>
                      </a:r>
                      <a:endParaRPr lang="en-US" sz="1200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3539783"/>
                  </a:ext>
                </a:extLst>
              </a:tr>
              <a:tr h="44614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 err="1"/>
                        <a:t>loadAR</a:t>
                      </a:r>
                      <a:r>
                        <a:rPr lang="en-US" sz="1200" b="0" i="0" dirty="0"/>
                        <a:t> = 1</a:t>
                      </a:r>
                      <a:endParaRPr lang="en-US" sz="12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Set ARDest[L]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8635628"/>
                  </a:ext>
                </a:extLst>
              </a:tr>
              <a:tr h="39851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1" dirty="0" err="1"/>
                        <a:t>loadARHorL</a:t>
                      </a:r>
                      <a:r>
                        <a:rPr lang="en-US" sz="1200" i="0" dirty="0"/>
                        <a:t> = 0 (L)</a:t>
                      </a:r>
                      <a:endParaRPr lang="en-US" sz="12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9337605"/>
                  </a:ext>
                </a:extLst>
              </a:tr>
              <a:tr h="44614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 err="1"/>
                        <a:t>ARSelect</a:t>
                      </a:r>
                      <a:r>
                        <a:rPr lang="en-US" sz="1200" b="0" i="0" dirty="0"/>
                        <a:t> = </a:t>
                      </a:r>
                      <a:r>
                        <a:rPr lang="en-US" sz="1200" b="0" i="0" dirty="0" err="1"/>
                        <a:t>TmpAR</a:t>
                      </a:r>
                      <a:endParaRPr lang="en-US" sz="1200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the Address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0515431"/>
                  </a:ext>
                </a:extLst>
              </a:tr>
              <a:tr h="44614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 err="1"/>
                        <a:t>AddressByteSelect</a:t>
                      </a:r>
                      <a:r>
                        <a:rPr lang="en-US" sz="1200" b="0" i="0" dirty="0"/>
                        <a:t> = 1 (H)</a:t>
                      </a:r>
                      <a:endParaRPr lang="en-US" sz="1200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high byte of the Address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7385133"/>
                  </a:ext>
                </a:extLst>
              </a:tr>
              <a:tr h="44614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 err="1"/>
                        <a:t>loadAR</a:t>
                      </a:r>
                      <a:r>
                        <a:rPr lang="en-US" sz="1200" b="0" i="0" dirty="0"/>
                        <a:t> = 1</a:t>
                      </a:r>
                      <a:endParaRPr lang="en-US" sz="12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Set ARDest[H]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77421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 err="1"/>
                        <a:t>loadARHorL</a:t>
                      </a:r>
                      <a:r>
                        <a:rPr lang="en-US" sz="1200" b="0" i="0" dirty="0"/>
                        <a:t> = 1 (H)</a:t>
                      </a:r>
                      <a:endParaRPr lang="en-US" sz="12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1203497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A506A87-D8D3-5B63-3292-F9AE3DCDD683}"/>
              </a:ext>
            </a:extLst>
          </p:cNvPr>
          <p:cNvSpPr txBox="1"/>
          <p:nvPr/>
        </p:nvSpPr>
        <p:spPr>
          <a:xfrm>
            <a:off x="4878805" y="362634"/>
            <a:ext cx="54382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Non-control signals are marked as bold. Control signals are marked as italic.</a:t>
            </a:r>
          </a:p>
        </p:txBody>
      </p:sp>
    </p:spTree>
    <p:extLst>
      <p:ext uri="{BB962C8B-B14F-4D97-AF65-F5344CB8AC3E}">
        <p14:creationId xmlns:p14="http://schemas.microsoft.com/office/powerpoint/2010/main" val="242269718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1A1A5A-5F2E-6F9F-C49E-29244CAB3B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873F6-75B2-AA93-C534-79052E4415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(GR </a:t>
            </a:r>
            <a:r>
              <a:rPr lang="en-US" dirty="0">
                <a:sym typeface="Wingdings" panose="05000000000000000000" pitchFamily="2" charset="2"/>
              </a:rPr>
              <a:t> Memory) Instruction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F41FD6F-A015-4B14-A7BD-49763C85E9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4397268"/>
              </p:ext>
            </p:extLst>
          </p:nvPr>
        </p:nvGraphicFramePr>
        <p:xfrm>
          <a:off x="914400" y="1041534"/>
          <a:ext cx="5881438" cy="2026518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2940719">
                  <a:extLst>
                    <a:ext uri="{9D8B030D-6E8A-4147-A177-3AD203B41FA5}">
                      <a16:colId xmlns:a16="http://schemas.microsoft.com/office/drawing/2014/main" val="4194745349"/>
                    </a:ext>
                  </a:extLst>
                </a:gridCol>
                <a:gridCol w="2940719">
                  <a:extLst>
                    <a:ext uri="{9D8B030D-6E8A-4147-A177-3AD203B41FA5}">
                      <a16:colId xmlns:a16="http://schemas.microsoft.com/office/drawing/2014/main" val="3037212644"/>
                    </a:ext>
                  </a:extLst>
                </a:gridCol>
              </a:tblGrid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GR </a:t>
                      </a:r>
                      <a:r>
                        <a:rPr lang="en-US" sz="1400" dirty="0">
                          <a:sym typeface="Wingdings" panose="05000000000000000000" pitchFamily="2" charset="2"/>
                        </a:rPr>
                        <a:t> Memory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8478334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Semantics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*(</a:t>
                      </a:r>
                      <a:r>
                        <a:rPr lang="en-US" sz="1400" dirty="0" err="1"/>
                        <a:t>ARSrc</a:t>
                      </a:r>
                      <a:r>
                        <a:rPr lang="en-US" sz="1400" dirty="0"/>
                        <a:t> + Imm) = Rs (Rd as source)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0594194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Number of Opcodes Required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4078540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Operands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ARSrc</a:t>
                      </a:r>
                      <a:r>
                        <a:rPr lang="en-US" sz="1400" dirty="0"/>
                        <a:t> (2 bits), Imm (8 bits), Rd (2 bits)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23351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Additional Inputs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 err="1"/>
                        <a:t>ARSelect</a:t>
                      </a:r>
                      <a:endParaRPr 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9590451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Control Signals Needed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i="1" dirty="0" err="1"/>
                        <a:t>TmpARRead</a:t>
                      </a:r>
                      <a:r>
                        <a:rPr lang="en-US" sz="1400" i="1" dirty="0"/>
                        <a:t>, </a:t>
                      </a:r>
                      <a:r>
                        <a:rPr lang="en-US" sz="1400" i="1" dirty="0" err="1"/>
                        <a:t>TmpARWrite</a:t>
                      </a:r>
                      <a:endParaRPr lang="en-US" sz="14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350766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70BC163C-2C47-72BC-39CE-4D8D5D71AE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5438489"/>
              </p:ext>
            </p:extLst>
          </p:nvPr>
        </p:nvGraphicFramePr>
        <p:xfrm>
          <a:off x="6980321" y="1041534"/>
          <a:ext cx="4852737" cy="32986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648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91467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20157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267690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44614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i="1" dirty="0"/>
                        <a:t>Program Register H Write to Bus</a:t>
                      </a:r>
                      <a:r>
                        <a:rPr lang="en-US" sz="1200" i="0" dirty="0"/>
                        <a:t> = 1</a:t>
                      </a:r>
                      <a:endParaRPr lang="en-US" sz="12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Imm to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9851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1" i="0" dirty="0" err="1"/>
                        <a:t>ARSelect</a:t>
                      </a:r>
                      <a:r>
                        <a:rPr lang="en-US" sz="1200" b="0" i="0" dirty="0"/>
                        <a:t> = </a:t>
                      </a:r>
                      <a:r>
                        <a:rPr lang="en-US" sz="1200" b="0" i="0" dirty="0" err="1"/>
                        <a:t>ARSrc</a:t>
                      </a:r>
                      <a:endParaRPr lang="en-US" sz="1200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to the Address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2675711"/>
                  </a:ext>
                </a:extLst>
              </a:tr>
              <a:tr h="39851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 err="1"/>
                        <a:t>TmpARRead</a:t>
                      </a:r>
                      <a:r>
                        <a:rPr lang="en-US" sz="1200" b="0" i="0" dirty="0"/>
                        <a:t> = 1</a:t>
                      </a:r>
                      <a:endParaRPr lang="en-US" sz="12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Set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read.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44614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 err="1"/>
                        <a:t>ARSelect</a:t>
                      </a:r>
                      <a:r>
                        <a:rPr lang="en-US" sz="1200" b="1" i="0" dirty="0"/>
                        <a:t> </a:t>
                      </a:r>
                      <a:r>
                        <a:rPr lang="en-US" sz="1200" b="0" i="0" dirty="0"/>
                        <a:t>= </a:t>
                      </a:r>
                      <a:r>
                        <a:rPr lang="en-US" sz="1200" b="0" i="0" dirty="0" err="1"/>
                        <a:t>TmpAR</a:t>
                      </a:r>
                      <a:endParaRPr lang="en-US" sz="1200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the Address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7259933"/>
                  </a:ext>
                </a:extLst>
              </a:tr>
              <a:tr h="44614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/>
                        <a:t>Register File Output Enable </a:t>
                      </a:r>
                      <a:r>
                        <a:rPr lang="en-US" sz="1200" b="0" i="0" dirty="0"/>
                        <a:t>= 1</a:t>
                      </a:r>
                      <a:endParaRPr lang="en-US" sz="12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Rs (Rd) to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9284353"/>
                  </a:ext>
                </a:extLst>
              </a:tr>
              <a:tr h="39851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/>
                        <a:t>Use Rd as Source</a:t>
                      </a:r>
                      <a:r>
                        <a:rPr lang="en-US" sz="1200" b="0" i="0" dirty="0"/>
                        <a:t> = 1</a:t>
                      </a:r>
                      <a:endParaRPr lang="en-US" sz="12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3539783"/>
                  </a:ext>
                </a:extLst>
              </a:tr>
              <a:tr h="44614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 err="1"/>
                        <a:t>MemWrite</a:t>
                      </a:r>
                      <a:r>
                        <a:rPr lang="en-US" sz="1200" b="0" i="0" dirty="0"/>
                        <a:t> = 1</a:t>
                      </a:r>
                      <a:endParaRPr lang="en-US" sz="12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Set Memory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863562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AB735A8D-9B8B-9377-F15A-FD5964A7BDED}"/>
              </a:ext>
            </a:extLst>
          </p:cNvPr>
          <p:cNvSpPr txBox="1"/>
          <p:nvPr/>
        </p:nvSpPr>
        <p:spPr>
          <a:xfrm>
            <a:off x="4878805" y="362634"/>
            <a:ext cx="54382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Non-control signals are marked as bold. Control signals are marked as italic.</a:t>
            </a:r>
          </a:p>
        </p:txBody>
      </p:sp>
    </p:spTree>
    <p:extLst>
      <p:ext uri="{BB962C8B-B14F-4D97-AF65-F5344CB8AC3E}">
        <p14:creationId xmlns:p14="http://schemas.microsoft.com/office/powerpoint/2010/main" val="7680464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2EA90F-262B-44FA-188B-40F48AD6CD2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Address Bus Arbiter (v2.0)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A906901-D599-B141-2BC3-42562243554C}"/>
              </a:ext>
            </a:extLst>
          </p:cNvPr>
          <p:cNvGrpSpPr/>
          <p:nvPr/>
        </p:nvGrpSpPr>
        <p:grpSpPr>
          <a:xfrm rot="10800000">
            <a:off x="5883497" y="1557825"/>
            <a:ext cx="1066795" cy="1348207"/>
            <a:chOff x="7412689" y="3305857"/>
            <a:chExt cx="1066794" cy="134820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D992195-39C6-9279-352F-56B8B77098F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0800000">
              <a:off x="7412689" y="3305857"/>
              <a:ext cx="1066794" cy="1348207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A5F78E8-253F-44D0-378F-0682A3ADEAFD}"/>
                </a:ext>
              </a:extLst>
            </p:cNvPr>
            <p:cNvSpPr txBox="1"/>
            <p:nvPr/>
          </p:nvSpPr>
          <p:spPr>
            <a:xfrm rot="5400000">
              <a:off x="7424929" y="3826734"/>
              <a:ext cx="926411" cy="4308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100">
                  <a:hlinkClick r:id="rId3" action="ppaction://hlinksldjump"/>
                </a:rPr>
                <a:t>138: </a:t>
              </a:r>
              <a:r>
                <a:rPr lang="en-US" sz="1100" err="1">
                  <a:hlinkClick r:id="rId3" action="ppaction://hlinksldjump"/>
                </a:rPr>
                <a:t>Addr</a:t>
              </a:r>
              <a:r>
                <a:rPr lang="en-US" sz="1100">
                  <a:hlinkClick r:id="rId3" action="ppaction://hlinksldjump"/>
                </a:rPr>
                <a:t> Bus Arbiter</a:t>
              </a:r>
              <a:endParaRPr lang="en-US" sz="1100"/>
            </a:p>
          </p:txBody>
        </p:sp>
      </p:grpSp>
      <p:sp>
        <p:nvSpPr>
          <p:cNvPr id="6" name="Rectangle 5">
            <a:hlinkClick r:id="rId4" action="ppaction://hlinksldjump"/>
            <a:extLst>
              <a:ext uri="{FF2B5EF4-FFF2-40B4-BE49-F238E27FC236}">
                <a16:creationId xmlns:a16="http://schemas.microsoft.com/office/drawing/2014/main" id="{3C5D4EC4-6998-6072-0D2C-5FAA9921AE59}"/>
              </a:ext>
            </a:extLst>
          </p:cNvPr>
          <p:cNvSpPr/>
          <p:nvPr/>
        </p:nvSpPr>
        <p:spPr>
          <a:xfrm>
            <a:off x="3245831" y="156391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14: SP </a:t>
            </a:r>
            <a:r>
              <a:rPr lang="en-US" sz="1200" err="1"/>
              <a:t>Addr</a:t>
            </a:r>
            <a:endParaRPr lang="en-US" sz="120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0E98A72-B500-55CC-8978-BED2F9FF4ADB}"/>
              </a:ext>
            </a:extLst>
          </p:cNvPr>
          <p:cNvCxnSpPr>
            <a:stCxn id="6" idx="3"/>
          </p:cNvCxnSpPr>
          <p:nvPr/>
        </p:nvCxnSpPr>
        <p:spPr>
          <a:xfrm>
            <a:off x="4708871" y="1655351"/>
            <a:ext cx="121163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hlinkClick r:id="rId5" action="ppaction://hlinksldjump"/>
            <a:extLst>
              <a:ext uri="{FF2B5EF4-FFF2-40B4-BE49-F238E27FC236}">
                <a16:creationId xmlns:a16="http://schemas.microsoft.com/office/drawing/2014/main" id="{51A6C49A-2E9F-071C-D8A6-A0F2EA849EB4}"/>
              </a:ext>
            </a:extLst>
          </p:cNvPr>
          <p:cNvSpPr txBox="1"/>
          <p:nvPr/>
        </p:nvSpPr>
        <p:spPr>
          <a:xfrm>
            <a:off x="3857804" y="1838231"/>
            <a:ext cx="851067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 err="1"/>
              <a:t>FetchCycle</a:t>
            </a:r>
            <a:endParaRPr lang="en-US" sz="1200"/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CD79C408-F9AD-10C7-EFC3-92D18E60585C}"/>
              </a:ext>
            </a:extLst>
          </p:cNvPr>
          <p:cNvCxnSpPr>
            <a:stCxn id="9" idx="3"/>
          </p:cNvCxnSpPr>
          <p:nvPr/>
        </p:nvCxnSpPr>
        <p:spPr>
          <a:xfrm flipV="1">
            <a:off x="4708871" y="1838229"/>
            <a:ext cx="1211637" cy="9233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hlinkClick r:id="rId6" action="ppaction://hlinksldjump"/>
            <a:extLst>
              <a:ext uri="{FF2B5EF4-FFF2-40B4-BE49-F238E27FC236}">
                <a16:creationId xmlns:a16="http://schemas.microsoft.com/office/drawing/2014/main" id="{74E4938B-F0AE-8838-6851-EF1AF740E8BD}"/>
              </a:ext>
            </a:extLst>
          </p:cNvPr>
          <p:cNvSpPr txBox="1"/>
          <p:nvPr/>
        </p:nvSpPr>
        <p:spPr>
          <a:xfrm>
            <a:off x="7643089" y="1617957"/>
            <a:ext cx="1342227" cy="2154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400"/>
              <a:t>Data Pointer OE</a:t>
            </a:r>
          </a:p>
        </p:txBody>
      </p:sp>
      <p:sp>
        <p:nvSpPr>
          <p:cNvPr id="14" name="TextBox 13">
            <a:hlinkClick r:id="rId7" action="ppaction://hlinksldjump"/>
            <a:extLst>
              <a:ext uri="{FF2B5EF4-FFF2-40B4-BE49-F238E27FC236}">
                <a16:creationId xmlns:a16="http://schemas.microsoft.com/office/drawing/2014/main" id="{5905D15D-FCD4-98DF-660F-B549CCC1F436}"/>
              </a:ext>
            </a:extLst>
          </p:cNvPr>
          <p:cNvSpPr txBox="1"/>
          <p:nvPr/>
        </p:nvSpPr>
        <p:spPr>
          <a:xfrm>
            <a:off x="7643088" y="1945939"/>
            <a:ext cx="1385572" cy="2154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400"/>
              <a:t>Stack Pointer OE</a:t>
            </a:r>
          </a:p>
        </p:txBody>
      </p:sp>
      <p:sp>
        <p:nvSpPr>
          <p:cNvPr id="15" name="TextBox 14">
            <a:hlinkClick r:id="rId8" action="ppaction://hlinksldjump"/>
            <a:extLst>
              <a:ext uri="{FF2B5EF4-FFF2-40B4-BE49-F238E27FC236}">
                <a16:creationId xmlns:a16="http://schemas.microsoft.com/office/drawing/2014/main" id="{AF48A073-3C4C-830D-905E-A24A043B4C46}"/>
              </a:ext>
            </a:extLst>
          </p:cNvPr>
          <p:cNvSpPr txBox="1"/>
          <p:nvPr/>
        </p:nvSpPr>
        <p:spPr>
          <a:xfrm>
            <a:off x="7643087" y="2273921"/>
            <a:ext cx="1681358" cy="2154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400"/>
              <a:t>Program Counter OE</a:t>
            </a: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BC2693F4-8BC8-9BA6-F75F-34FA4858ED42}"/>
              </a:ext>
            </a:extLst>
          </p:cNvPr>
          <p:cNvCxnSpPr>
            <a:endCxn id="13" idx="1"/>
          </p:cNvCxnSpPr>
          <p:nvPr/>
        </p:nvCxnSpPr>
        <p:spPr>
          <a:xfrm flipV="1">
            <a:off x="6950293" y="1725679"/>
            <a:ext cx="692796" cy="10772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1A2E4A97-C44F-B8BE-8324-9CA5BB8EC06B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6950293" y="1985800"/>
            <a:ext cx="692795" cy="6786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BCE0CDAC-13EB-0466-F010-4B2CCA009607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6860770" y="2138201"/>
            <a:ext cx="782317" cy="24344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hlinkClick r:id="rId9" action="ppaction://hlinksldjump"/>
            <a:extLst>
              <a:ext uri="{FF2B5EF4-FFF2-40B4-BE49-F238E27FC236}">
                <a16:creationId xmlns:a16="http://schemas.microsoft.com/office/drawing/2014/main" id="{CC5174A9-3B26-4DE8-66A7-9856560C687A}"/>
              </a:ext>
            </a:extLst>
          </p:cNvPr>
          <p:cNvSpPr txBox="1"/>
          <p:nvPr/>
        </p:nvSpPr>
        <p:spPr>
          <a:xfrm>
            <a:off x="3959948" y="2103720"/>
            <a:ext cx="748923" cy="26161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100"/>
              <a:t>Bus Grant</a:t>
            </a: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B32DBC24-7BD8-1A78-4933-808AC3EB1741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4708871" y="1985800"/>
            <a:ext cx="1223727" cy="248725"/>
          </a:xfrm>
          <a:prstGeom prst="bentConnector3">
            <a:avLst>
              <a:gd name="adj1" fmla="val 5731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peech Bubble: Rectangle with Corners Rounded 19">
            <a:extLst>
              <a:ext uri="{FF2B5EF4-FFF2-40B4-BE49-F238E27FC236}">
                <a16:creationId xmlns:a16="http://schemas.microsoft.com/office/drawing/2014/main" id="{21A0C293-07C9-7C02-3899-7DD340105F2D}"/>
              </a:ext>
            </a:extLst>
          </p:cNvPr>
          <p:cNvSpPr/>
          <p:nvPr/>
        </p:nvSpPr>
        <p:spPr>
          <a:xfrm>
            <a:off x="1390245" y="3819912"/>
            <a:ext cx="3711171" cy="803564"/>
          </a:xfrm>
          <a:prstGeom prst="wedgeRoundRectCallout">
            <a:avLst>
              <a:gd name="adj1" fmla="val 32848"/>
              <a:gd name="adj2" fmla="val -230193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When the bus is granted to MMIO Master (SD Card) all other masters set to three state (No one transmit address on the bus)</a:t>
            </a:r>
          </a:p>
        </p:txBody>
      </p:sp>
    </p:spTree>
    <p:extLst>
      <p:ext uri="{BB962C8B-B14F-4D97-AF65-F5344CB8AC3E}">
        <p14:creationId xmlns:p14="http://schemas.microsoft.com/office/powerpoint/2010/main" val="166192026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F8945-FAFE-1954-2875-805161DE9B6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ARSelect</a:t>
            </a:r>
            <a:r>
              <a:rPr lang="en-US" dirty="0"/>
              <a:t> (3 bits)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01547023-F92B-4D04-0B0B-335E7F1844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2564966"/>
              </p:ext>
            </p:extLst>
          </p:nvPr>
        </p:nvGraphicFramePr>
        <p:xfrm>
          <a:off x="749300" y="3895305"/>
          <a:ext cx="9601200" cy="26654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1600">
                  <a:extLst>
                    <a:ext uri="{9D8B030D-6E8A-4147-A177-3AD203B41FA5}">
                      <a16:colId xmlns:a16="http://schemas.microsoft.com/office/drawing/2014/main" val="3057299652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3556910871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465393676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462801025"/>
                    </a:ext>
                  </a:extLst>
                </a:gridCol>
                <a:gridCol w="1798706">
                  <a:extLst>
                    <a:ext uri="{9D8B030D-6E8A-4147-A177-3AD203B41FA5}">
                      <a16:colId xmlns:a16="http://schemas.microsoft.com/office/drawing/2014/main" val="2396601857"/>
                    </a:ext>
                  </a:extLst>
                </a:gridCol>
                <a:gridCol w="944494">
                  <a:extLst>
                    <a:ext uri="{9D8B030D-6E8A-4147-A177-3AD203B41FA5}">
                      <a16:colId xmlns:a16="http://schemas.microsoft.com/office/drawing/2014/main" val="1491896773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3099209367"/>
                    </a:ext>
                  </a:extLst>
                </a:gridCol>
              </a:tblGrid>
              <a:tr h="426430">
                <a:tc>
                  <a:txBody>
                    <a:bodyPr/>
                    <a:lstStyle/>
                    <a:p>
                      <a:r>
                        <a:rPr lang="en-US" sz="1200" dirty="0"/>
                        <a:t>Bus Grant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FetchCycle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SP </a:t>
                      </a:r>
                      <a:r>
                        <a:rPr lang="en-US" sz="1200" dirty="0" err="1"/>
                        <a:t>Addr</a:t>
                      </a:r>
                      <a:r>
                        <a:rPr lang="en-US" sz="1200" dirty="0"/>
                        <a:t> control signal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Write control signal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AR </a:t>
                      </a:r>
                      <a:r>
                        <a:rPr lang="en-US" sz="1200" dirty="0" err="1"/>
                        <a:t>Src</a:t>
                      </a:r>
                      <a:r>
                        <a:rPr lang="en-US" sz="1200" dirty="0"/>
                        <a:t> operand (</a:t>
                      </a:r>
                      <a:r>
                        <a:rPr lang="en-US" sz="1200" dirty="0" err="1"/>
                        <a:t>i</a:t>
                      </a:r>
                      <a:r>
                        <a:rPr lang="en-US" sz="12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Output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8028469"/>
                  </a:ext>
                </a:extLst>
              </a:tr>
              <a:tr h="255858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None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3775515"/>
                  </a:ext>
                </a:extLst>
              </a:tr>
              <a:tr h="255858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1676983"/>
                  </a:ext>
                </a:extLst>
              </a:tr>
              <a:tr h="255858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0329507"/>
                  </a:ext>
                </a:extLst>
              </a:tr>
              <a:tr h="255858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TmpAR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5499286"/>
                  </a:ext>
                </a:extLst>
              </a:tr>
              <a:tr h="767574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rabicPeriod"/>
                      </a:pPr>
                      <a:r>
                        <a:rPr lang="en-US" sz="1200" dirty="0"/>
                        <a:t>Rd = AR[</a:t>
                      </a:r>
                      <a:r>
                        <a:rPr lang="en-US" sz="1200" dirty="0" err="1"/>
                        <a:t>i</a:t>
                      </a:r>
                      <a:r>
                        <a:rPr lang="en-US" sz="1200" dirty="0"/>
                        <a:t>][L/H]</a:t>
                      </a:r>
                    </a:p>
                    <a:p>
                      <a:pPr marL="228600" indent="-228600">
                        <a:buAutoNum type="arabicPeriod"/>
                      </a:pPr>
                      <a:r>
                        <a:rPr lang="en-US" sz="1200" dirty="0"/>
                        <a:t>Rd = *(AR[</a:t>
                      </a:r>
                      <a:r>
                        <a:rPr lang="en-US" sz="1200" dirty="0" err="1"/>
                        <a:t>i</a:t>
                      </a:r>
                      <a:r>
                        <a:rPr lang="en-US" sz="1200" dirty="0"/>
                        <a:t>] + Imm)</a:t>
                      </a:r>
                    </a:p>
                    <a:p>
                      <a:pPr marL="228600" indent="-228600">
                        <a:buAutoNum type="arabicPeriod"/>
                      </a:pPr>
                      <a:r>
                        <a:rPr lang="en-US" sz="1200" dirty="0"/>
                        <a:t>AR[</a:t>
                      </a:r>
                      <a:r>
                        <a:rPr lang="en-US" sz="1200" dirty="0" err="1"/>
                        <a:t>i</a:t>
                      </a:r>
                      <a:r>
                        <a:rPr lang="en-US" sz="1200" dirty="0"/>
                        <a:t>] = AR[j] + Imm</a:t>
                      </a:r>
                    </a:p>
                    <a:p>
                      <a:pPr marL="228600" indent="-228600">
                        <a:buAutoNum type="arabicPeriod"/>
                      </a:pPr>
                      <a:r>
                        <a:rPr lang="en-US" sz="1200" dirty="0"/>
                        <a:t>*(AR[</a:t>
                      </a:r>
                      <a:r>
                        <a:rPr lang="en-US" sz="1200" dirty="0" err="1"/>
                        <a:t>i</a:t>
                      </a:r>
                      <a:r>
                        <a:rPr lang="en-US" sz="1200" dirty="0"/>
                        <a:t>] + Imm) = 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AR </a:t>
                      </a:r>
                      <a:r>
                        <a:rPr lang="en-US" sz="1200" dirty="0" err="1"/>
                        <a:t>Src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AR </a:t>
                      </a:r>
                      <a:r>
                        <a:rPr lang="en-US" sz="1200" dirty="0" err="1"/>
                        <a:t>Src</a:t>
                      </a:r>
                      <a:r>
                        <a:rPr lang="en-US" sz="1200" dirty="0"/>
                        <a:t> (PC, DP, SP, or BP)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658182"/>
                  </a:ext>
                </a:extLst>
              </a:tr>
              <a:tr h="288059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200" dirty="0"/>
                        <a:t>Other Opcodes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4652975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D20A8B5C-5DF9-442A-7655-C9F168939242}"/>
              </a:ext>
            </a:extLst>
          </p:cNvPr>
          <p:cNvSpPr txBox="1"/>
          <p:nvPr/>
        </p:nvSpPr>
        <p:spPr>
          <a:xfrm>
            <a:off x="914400" y="1104900"/>
            <a:ext cx="61087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ARSelect</a:t>
            </a:r>
            <a:r>
              <a:rPr lang="en-US" dirty="0"/>
              <a:t> outputs the 3 selection bits for the Address Bus Arbiter “multiplexer.” It also specifies whether anything is written to the address bus (it can do this since it only sends output enables; if it doesn’t send an output enable to any hardware entity, then no entity writes to the address bus).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9FA6CB-ACF5-75E4-A445-2D16B0ED0CD3}"/>
              </a:ext>
            </a:extLst>
          </p:cNvPr>
          <p:cNvSpPr txBox="1"/>
          <p:nvPr/>
        </p:nvSpPr>
        <p:spPr>
          <a:xfrm>
            <a:off x="914400" y="2514600"/>
            <a:ext cx="61087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Inputs:</a:t>
            </a:r>
            <a:r>
              <a:rPr lang="en-US" dirty="0"/>
              <a:t> SP </a:t>
            </a:r>
            <a:r>
              <a:rPr lang="en-US" dirty="0" err="1"/>
              <a:t>Addr</a:t>
            </a:r>
            <a:r>
              <a:rPr lang="en-US" dirty="0"/>
              <a:t> control signal, </a:t>
            </a:r>
            <a:r>
              <a:rPr lang="en-US" dirty="0" err="1"/>
              <a:t>FetchCycle</a:t>
            </a:r>
            <a:r>
              <a:rPr lang="en-US" dirty="0"/>
              <a:t> (output of fetch state machine), Bus Grant (cause bus to float to allow external entity to write on the Address Bus), other control signals, instruction string operands.</a:t>
            </a:r>
            <a:endParaRPr 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82AC1B-D159-63C0-7BCA-4EC6E2E572F8}"/>
              </a:ext>
            </a:extLst>
          </p:cNvPr>
          <p:cNvSpPr txBox="1"/>
          <p:nvPr/>
        </p:nvSpPr>
        <p:spPr>
          <a:xfrm>
            <a:off x="4864099" y="594784"/>
            <a:ext cx="6878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Outputs:</a:t>
            </a:r>
            <a:r>
              <a:rPr lang="en-US" dirty="0"/>
              <a:t> {None (Address Bus floats), PC, DP, SP, BP, </a:t>
            </a:r>
            <a:r>
              <a:rPr lang="en-US" dirty="0" err="1"/>
              <a:t>TmpAR</a:t>
            </a:r>
            <a:r>
              <a:rPr lang="en-US" dirty="0"/>
              <a:t>} (3 bits)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12346982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E94B3B-65E4-532C-21A5-B09A5A82A33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AddressByteSelect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1613DB-20B1-7A29-FE44-A7C57BE754EF}"/>
              </a:ext>
            </a:extLst>
          </p:cNvPr>
          <p:cNvSpPr txBox="1"/>
          <p:nvPr/>
        </p:nvSpPr>
        <p:spPr>
          <a:xfrm>
            <a:off x="914400" y="1058780"/>
            <a:ext cx="58293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AddressByteSelect</a:t>
            </a:r>
            <a:r>
              <a:rPr lang="en-US" dirty="0"/>
              <a:t> selects whether the high (H) or low (L) byte of the Address Bus should be written to the Data Bus (which will be written to the Data Bus if the </a:t>
            </a:r>
            <a:r>
              <a:rPr lang="en-US" dirty="0" err="1"/>
              <a:t>AddressBusToDataBus</a:t>
            </a:r>
            <a:r>
              <a:rPr lang="en-US" dirty="0"/>
              <a:t> control signal is high).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C7E303-D8B3-F375-908E-11BC09E018C7}"/>
              </a:ext>
            </a:extLst>
          </p:cNvPr>
          <p:cNvSpPr txBox="1"/>
          <p:nvPr/>
        </p:nvSpPr>
        <p:spPr>
          <a:xfrm>
            <a:off x="914400" y="2259109"/>
            <a:ext cx="6108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Inputs: </a:t>
            </a:r>
            <a:r>
              <a:rPr lang="en-US" dirty="0"/>
              <a:t>L/H instruction operand (1 bit), </a:t>
            </a:r>
            <a:r>
              <a:rPr lang="en-US" dirty="0" err="1"/>
              <a:t>AddressHorL</a:t>
            </a:r>
            <a:r>
              <a:rPr lang="en-US" dirty="0"/>
              <a:t> control signal, Opcode</a:t>
            </a:r>
            <a:endParaRPr 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083AFE-5B14-85E0-A2D5-568F271C7A2A}"/>
              </a:ext>
            </a:extLst>
          </p:cNvPr>
          <p:cNvSpPr txBox="1"/>
          <p:nvPr/>
        </p:nvSpPr>
        <p:spPr>
          <a:xfrm>
            <a:off x="914400" y="2905440"/>
            <a:ext cx="6108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Output:</a:t>
            </a:r>
            <a:r>
              <a:rPr lang="en-US" dirty="0"/>
              <a:t> {Low, High} (1 bit)</a:t>
            </a:r>
            <a:endParaRPr lang="en-US" b="1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5745D06-06C7-7C78-C3A0-C9D8DA993F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7020938"/>
              </p:ext>
            </p:extLst>
          </p:nvPr>
        </p:nvGraphicFramePr>
        <p:xfrm>
          <a:off x="914400" y="3429000"/>
          <a:ext cx="8128000" cy="1651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67604915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2109212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61883317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2717623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AddressHorL</a:t>
                      </a:r>
                      <a:r>
                        <a:rPr lang="en-US" dirty="0"/>
                        <a:t> control signal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L/H instruction operand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Output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23645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1. </a:t>
                      </a:r>
                      <a:r>
                        <a:rPr lang="en-US" dirty="0" err="1"/>
                        <a:t>ARDst</a:t>
                      </a:r>
                      <a:r>
                        <a:rPr lang="en-US" dirty="0"/>
                        <a:t> = </a:t>
                      </a:r>
                      <a:r>
                        <a:rPr lang="en-US" dirty="0" err="1"/>
                        <a:t>ARSrc</a:t>
                      </a:r>
                      <a:r>
                        <a:rPr lang="en-US" dirty="0"/>
                        <a:t> + Imm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HorL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HorL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12849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Other Opcodes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L/H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L/H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10940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3273293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A739CB-9E33-4AFD-7E60-868315220B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57238-6417-3A69-BC97-3F33B5552D1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(Data Bus </a:t>
            </a:r>
            <a:r>
              <a:rPr lang="en-US" dirty="0">
                <a:sym typeface="Wingdings" panose="05000000000000000000" pitchFamily="2" charset="2"/>
              </a:rPr>
              <a:t> AR) Loading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69CF88-50A4-1388-375E-99AA36E862E3}"/>
              </a:ext>
            </a:extLst>
          </p:cNvPr>
          <p:cNvSpPr txBox="1"/>
          <p:nvPr/>
        </p:nvSpPr>
        <p:spPr>
          <a:xfrm>
            <a:off x="914400" y="1058780"/>
            <a:ext cx="58293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must be able to tell an AR to read from the Data Bus, and we must specify which byte (L or H) it should write the Data </a:t>
            </a:r>
            <a:r>
              <a:rPr lang="en-US" dirty="0" err="1"/>
              <a:t>Bus’</a:t>
            </a:r>
            <a:r>
              <a:rPr lang="en-US" dirty="0"/>
              <a:t> data word into.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1DC02A9-C9D8-0467-07CA-41D6A1980554}"/>
              </a:ext>
            </a:extLst>
          </p:cNvPr>
          <p:cNvSpPr txBox="1"/>
          <p:nvPr/>
        </p:nvSpPr>
        <p:spPr>
          <a:xfrm>
            <a:off x="914400" y="2024493"/>
            <a:ext cx="61087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Inputs: </a:t>
            </a:r>
            <a:r>
              <a:rPr lang="en-US" dirty="0"/>
              <a:t>L/H instruction operand (1 bit), ARDest instruction operand (2 bits), </a:t>
            </a:r>
            <a:r>
              <a:rPr lang="en-US" dirty="0" err="1"/>
              <a:t>loadAR</a:t>
            </a:r>
            <a:r>
              <a:rPr lang="en-US" dirty="0"/>
              <a:t> control signal, </a:t>
            </a:r>
            <a:r>
              <a:rPr lang="en-US" dirty="0" err="1"/>
              <a:t>loadARHorL</a:t>
            </a:r>
            <a:r>
              <a:rPr lang="en-US" dirty="0"/>
              <a:t> control signal, opcode</a:t>
            </a:r>
            <a:endParaRPr 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C7543C-F6BD-A5D2-F3D8-ED4DF0F88407}"/>
              </a:ext>
            </a:extLst>
          </p:cNvPr>
          <p:cNvSpPr txBox="1"/>
          <p:nvPr/>
        </p:nvSpPr>
        <p:spPr>
          <a:xfrm>
            <a:off x="914400" y="2905440"/>
            <a:ext cx="92703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Output:</a:t>
            </a:r>
            <a:r>
              <a:rPr lang="en-US" dirty="0"/>
              <a:t> {None (no AR reads), PC[Dummy H], PC[L], SP[H], SP[L], DP[H], DP[L], BP[H], BP[L]}</a:t>
            </a:r>
          </a:p>
          <a:p>
            <a:r>
              <a:rPr lang="en-US" dirty="0"/>
              <a:t>(</a:t>
            </a:r>
            <a:r>
              <a:rPr lang="en-US" b="1" dirty="0"/>
              <a:t>Note:</a:t>
            </a:r>
            <a:r>
              <a:rPr lang="en-US" dirty="0"/>
              <a:t> Can’t write to the actual PC H, can only write to the PC Dummy H from the data bus! Actual PC H only reads from the Dummy PC High!)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84358B2-A174-B944-6A75-80775B531B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1614838"/>
              </p:ext>
            </p:extLst>
          </p:nvPr>
        </p:nvGraphicFramePr>
        <p:xfrm>
          <a:off x="914400" y="3862140"/>
          <a:ext cx="9655344" cy="2392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9224">
                  <a:extLst>
                    <a:ext uri="{9D8B030D-6E8A-4147-A177-3AD203B41FA5}">
                      <a16:colId xmlns:a16="http://schemas.microsoft.com/office/drawing/2014/main" val="1676049159"/>
                    </a:ext>
                  </a:extLst>
                </a:gridCol>
                <a:gridCol w="1609224">
                  <a:extLst>
                    <a:ext uri="{9D8B030D-6E8A-4147-A177-3AD203B41FA5}">
                      <a16:colId xmlns:a16="http://schemas.microsoft.com/office/drawing/2014/main" val="421092125"/>
                    </a:ext>
                  </a:extLst>
                </a:gridCol>
                <a:gridCol w="1609224">
                  <a:extLst>
                    <a:ext uri="{9D8B030D-6E8A-4147-A177-3AD203B41FA5}">
                      <a16:colId xmlns:a16="http://schemas.microsoft.com/office/drawing/2014/main" val="3752676654"/>
                    </a:ext>
                  </a:extLst>
                </a:gridCol>
                <a:gridCol w="1609224">
                  <a:extLst>
                    <a:ext uri="{9D8B030D-6E8A-4147-A177-3AD203B41FA5}">
                      <a16:colId xmlns:a16="http://schemas.microsoft.com/office/drawing/2014/main" val="2618833170"/>
                    </a:ext>
                  </a:extLst>
                </a:gridCol>
                <a:gridCol w="1609224">
                  <a:extLst>
                    <a:ext uri="{9D8B030D-6E8A-4147-A177-3AD203B41FA5}">
                      <a16:colId xmlns:a16="http://schemas.microsoft.com/office/drawing/2014/main" val="1516667648"/>
                    </a:ext>
                  </a:extLst>
                </a:gridCol>
                <a:gridCol w="1609224">
                  <a:extLst>
                    <a:ext uri="{9D8B030D-6E8A-4147-A177-3AD203B41FA5}">
                      <a16:colId xmlns:a16="http://schemas.microsoft.com/office/drawing/2014/main" val="32717623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Load PC 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loadAR</a:t>
                      </a:r>
                      <a:r>
                        <a:rPr lang="en-US" dirty="0"/>
                        <a:t> control signal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loadARHorL</a:t>
                      </a:r>
                      <a:r>
                        <a:rPr lang="en-US" dirty="0"/>
                        <a:t> control signal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L/H instruction operand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Output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23645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Active (0)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PC[L]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12849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Inactive (1)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 ARDest = </a:t>
                      </a:r>
                      <a:r>
                        <a:rPr lang="en-US" dirty="0" err="1"/>
                        <a:t>ARSrc</a:t>
                      </a:r>
                      <a:r>
                        <a:rPr lang="en-US" dirty="0"/>
                        <a:t> + Imm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HorL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ARDest[HorL]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10940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Inactive (1)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Other Opcodes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L/H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ARDest[L/H]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63494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Inactive (1)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67282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3021226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A0CD7D-F44E-F6DF-D3AB-A3E71AA53B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2FD16503-5467-A048-091B-52B859C161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Load Special Register (Immediate) (10100)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0E73FA4E-A49D-9545-E8EC-3133E09DAFA6}"/>
              </a:ext>
            </a:extLst>
          </p:cNvPr>
          <p:cNvGraphicFramePr>
            <a:graphicFrameLocks noGrp="1"/>
          </p:cNvGraphicFramePr>
          <p:nvPr/>
        </p:nvGraphicFramePr>
        <p:xfrm>
          <a:off x="4716581" y="742463"/>
          <a:ext cx="6249874" cy="22245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52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46591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83542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10_0000_0000_0100_0000 = 0x20040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Loads 8-bit immediate to specified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00_0000_0000_1000_0000 = 0x00080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strike="sngStrik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3" action="ppaction://hlinksldjump"/>
            <a:extLst>
              <a:ext uri="{FF2B5EF4-FFF2-40B4-BE49-F238E27FC236}">
                <a16:creationId xmlns:a16="http://schemas.microsoft.com/office/drawing/2014/main" id="{87E7A34B-1456-EB10-F5D6-7F6CDC3F4A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4E071211-4972-1148-2B4D-35CD83D1C6FC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63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33A00062-0D5C-B315-8177-E0E4FA9829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6534105"/>
              </p:ext>
            </p:extLst>
          </p:nvPr>
        </p:nvGraphicFramePr>
        <p:xfrm>
          <a:off x="193268" y="742463"/>
          <a:ext cx="4329725" cy="51457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 err="1"/>
                        <a:t>AddressBusToDataBus</a:t>
                      </a:r>
                      <a:endParaRPr lang="en-US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646853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 err="1"/>
                        <a:t>TmpARRead</a:t>
                      </a:r>
                      <a:endParaRPr lang="en-US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97157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0042F1B9-5FBF-B518-81CA-93FA187445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8528008"/>
              </p:ext>
            </p:extLst>
          </p:nvPr>
        </p:nvGraphicFramePr>
        <p:xfrm>
          <a:off x="179752" y="5619913"/>
          <a:ext cx="10583500" cy="59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6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70585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8248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4021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609969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41471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Branch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C1 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OpCode</a:t>
                      </a:r>
                      <a:r>
                        <a:rPr lang="en-US" sz="1300" dirty="0"/>
                        <a:t>=14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A2161D5F-117C-9DDC-9241-F30E30354324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>
                <a:solidFill>
                  <a:schemeClr val="accent1">
                    <a:lumMod val="60000"/>
                    <a:lumOff val="40000"/>
                  </a:schemeClr>
                </a:solidFill>
              </a:rPr>
              <a:t>14</a:t>
            </a:r>
          </a:p>
        </p:txBody>
      </p:sp>
      <p:graphicFrame>
        <p:nvGraphicFramePr>
          <p:cNvPr id="8" name="Table 6">
            <a:extLst>
              <a:ext uri="{FF2B5EF4-FFF2-40B4-BE49-F238E27FC236}">
                <a16:creationId xmlns:a16="http://schemas.microsoft.com/office/drawing/2014/main" id="{03429238-B0DE-D4ED-BF3A-4B8B4A241C91}"/>
              </a:ext>
            </a:extLst>
          </p:cNvPr>
          <p:cNvGraphicFramePr>
            <a:graphicFrameLocks noGrp="1"/>
          </p:cNvGraphicFramePr>
          <p:nvPr/>
        </p:nvGraphicFramePr>
        <p:xfrm>
          <a:off x="5645696" y="2949767"/>
          <a:ext cx="3857535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2813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361460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2264175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  <a:gridCol w="849087">
                  <a:extLst>
                    <a:ext uri="{9D8B030D-6E8A-4147-A177-3AD203B41FA5}">
                      <a16:colId xmlns:a16="http://schemas.microsoft.com/office/drawing/2014/main" val="3266938421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r>
                        <a:rPr lang="en-US" sz="120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Special 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Command Parameter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PC (High Byte)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PC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Data Pointer (High Byte)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DP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Stack Pointer (High Byte)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13576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N/A (in future, perhaps a Frame Pointer (High Byte))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018381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CF369890-D1AD-C0C2-5F7B-BB3A623E4E6D}"/>
              </a:ext>
            </a:extLst>
          </p:cNvPr>
          <p:cNvSpPr txBox="1"/>
          <p:nvPr/>
        </p:nvSpPr>
        <p:spPr>
          <a:xfrm>
            <a:off x="6615405" y="4958332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LSP DP, #0x00</a:t>
            </a:r>
          </a:p>
        </p:txBody>
      </p:sp>
    </p:spTree>
    <p:extLst>
      <p:ext uri="{BB962C8B-B14F-4D97-AF65-F5344CB8AC3E}">
        <p14:creationId xmlns:p14="http://schemas.microsoft.com/office/powerpoint/2010/main" val="3178321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327D3-1D77-0F51-171C-649C1DB93F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6634163" cy="457200"/>
          </a:xfrm>
        </p:spPr>
        <p:txBody>
          <a:bodyPr/>
          <a:lstStyle/>
          <a:p>
            <a:pPr algn="l"/>
            <a:r>
              <a:rPr lang="en-US"/>
              <a:t>138 -  3-to-8 Line Decoder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83458A-167B-6240-2CA3-3321264648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9041165" y="184547"/>
            <a:ext cx="2853049" cy="26473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3B59685-E8E2-8CB6-3A74-24B5A45E78C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183"/>
          <a:stretch/>
        </p:blipFill>
        <p:spPr>
          <a:xfrm>
            <a:off x="400625" y="1265748"/>
            <a:ext cx="6928076" cy="444284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A9D861A-2C26-5406-E128-AB014450CB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9845" y="3150297"/>
            <a:ext cx="4423275" cy="2959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22873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327D3-1D77-0F51-171C-649C1DB93F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6634163" cy="457200"/>
          </a:xfrm>
        </p:spPr>
        <p:txBody>
          <a:bodyPr/>
          <a:lstStyle/>
          <a:p>
            <a:pPr algn="l"/>
            <a:r>
              <a:rPr lang="en-US"/>
              <a:t>161 - 4-Bit Binary Counter, Asynchronous Reset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5DFE0C-AC23-1DC5-0FB9-8413A1F1868C}"/>
              </a:ext>
            </a:extLst>
          </p:cNvPr>
          <p:cNvSpPr txBox="1"/>
          <p:nvPr/>
        </p:nvSpPr>
        <p:spPr>
          <a:xfrm>
            <a:off x="494817" y="5130352"/>
            <a:ext cx="7595377" cy="738664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1400"/>
              <a:t>Notes: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400"/>
              <a:t>Parallel Load need to happen on </a:t>
            </a:r>
            <a:r>
              <a:rPr lang="en-US" sz="1400" err="1"/>
              <a:t>invese</a:t>
            </a:r>
            <a:r>
              <a:rPr lang="en-US" sz="1400"/>
              <a:t> clock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400"/>
              <a:t>Count need to happen on [TBD – need timing diagram of the PC Advance]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4F3505A-FF75-9E62-0CBF-B3F83DB427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2045" y="306180"/>
            <a:ext cx="2095683" cy="256816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F564919-034A-D950-41CF-E7E3607533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975" y="1472600"/>
            <a:ext cx="8058848" cy="23243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42D5F2E-CA71-977C-9678-6A1F386760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4818" y="3527274"/>
            <a:ext cx="3455969" cy="2484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70579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327D3-1D77-0F51-171C-649C1DB93F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6634163" cy="457200"/>
          </a:xfrm>
        </p:spPr>
        <p:txBody>
          <a:bodyPr/>
          <a:lstStyle/>
          <a:p>
            <a:pPr algn="l"/>
            <a:r>
              <a:rPr lang="en-US"/>
              <a:t>175 -  Quad D-Type Flip-Flop with Reset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FD75CFD-FB26-F5E0-5BF8-481073090C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7545" y="2166845"/>
            <a:ext cx="5315411" cy="213378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D077CAE-D29F-3AE5-02BF-011755A771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4086" y="2000115"/>
            <a:ext cx="4057777" cy="42949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CC2B28E-621E-936E-4989-02CB618EA9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71346" y="284666"/>
            <a:ext cx="1948244" cy="204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63274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327D3-1D77-0F51-171C-649C1DB93F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6634163" cy="457200"/>
          </a:xfrm>
        </p:spPr>
        <p:txBody>
          <a:bodyPr/>
          <a:lstStyle/>
          <a:p>
            <a:pPr algn="l"/>
            <a:r>
              <a:rPr lang="en-US"/>
              <a:t>245 -  Octal D-Type Flip-Flop with Reset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0F269C-0E84-C830-638F-23927AE0D8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8739" y="1"/>
            <a:ext cx="2704168" cy="275650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1692492-51A3-4203-B084-F7DEE41CBF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9884" y="3024074"/>
            <a:ext cx="4974189" cy="31005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ED886E1-F276-982A-CE33-8B2F47AECEB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8522"/>
          <a:stretch/>
        </p:blipFill>
        <p:spPr>
          <a:xfrm>
            <a:off x="1132107" y="1459385"/>
            <a:ext cx="6535519" cy="271474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6029BB8-EF87-9A75-6DEA-95CD9635257E}"/>
              </a:ext>
            </a:extLst>
          </p:cNvPr>
          <p:cNvSpPr/>
          <p:nvPr/>
        </p:nvSpPr>
        <p:spPr>
          <a:xfrm>
            <a:off x="11410951" y="1971676"/>
            <a:ext cx="523875" cy="3905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55929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327D3-1D77-0F51-171C-649C1DB93F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6634163" cy="457200"/>
          </a:xfrm>
        </p:spPr>
        <p:txBody>
          <a:bodyPr/>
          <a:lstStyle/>
          <a:p>
            <a:pPr algn="l"/>
            <a:r>
              <a:rPr lang="en-US"/>
              <a:t>273 -  Octal D-Type Flip-Flop with Reset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5C2337-CF2E-6F43-08A1-7FBE0B637B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5350" y="277390"/>
            <a:ext cx="2343353" cy="17908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0D7C341-2EFD-7EAA-338F-C7F944060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0787" y="2524046"/>
            <a:ext cx="5119708" cy="25200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A221080-A18D-F89C-F148-51272DE5D8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1834" y="2524047"/>
            <a:ext cx="3810289" cy="3240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52952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327D3-1D77-0F51-171C-649C1DB93F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6634163" cy="457200"/>
          </a:xfrm>
        </p:spPr>
        <p:txBody>
          <a:bodyPr/>
          <a:lstStyle/>
          <a:p>
            <a:pPr algn="l"/>
            <a:r>
              <a:rPr lang="en-US"/>
              <a:t>547 -  Octal 3−State Noninverting D Flip−Flop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E5EF0B-AD20-7AC9-5818-F753A02551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2377" y="267123"/>
            <a:ext cx="2415131" cy="21777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EC3CA70-A5AB-E768-1A7D-A72DE20CE7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6878" y="2939021"/>
            <a:ext cx="4930567" cy="283488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F6E27BE-A8A0-308D-9F3B-0B9ACDE23A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5168" y="2015997"/>
            <a:ext cx="4534533" cy="2486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0502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37">
            <a:extLst>
              <a:ext uri="{FF2B5EF4-FFF2-40B4-BE49-F238E27FC236}">
                <a16:creationId xmlns:a16="http://schemas.microsoft.com/office/drawing/2014/main" id="{3453A138-0E34-17B0-1965-FBEA8D72A38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Address Map Decoder (v2.0)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A57C668-8828-827B-8959-2EA449B12C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7175021"/>
              </p:ext>
            </p:extLst>
          </p:nvPr>
        </p:nvGraphicFramePr>
        <p:xfrm>
          <a:off x="7819005" y="2168507"/>
          <a:ext cx="1566660" cy="219456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962407">
                  <a:extLst>
                    <a:ext uri="{9D8B030D-6E8A-4147-A177-3AD203B41FA5}">
                      <a16:colId xmlns:a16="http://schemas.microsoft.com/office/drawing/2014/main" val="3863887044"/>
                    </a:ext>
                  </a:extLst>
                </a:gridCol>
                <a:gridCol w="604253">
                  <a:extLst>
                    <a:ext uri="{9D8B030D-6E8A-4147-A177-3AD203B41FA5}">
                      <a16:colId xmlns:a16="http://schemas.microsoft.com/office/drawing/2014/main" val="944774736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0000 – 1FFF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ROM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409107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2000 – 3FFF</a:t>
                      </a:r>
                    </a:p>
                  </a:txBody>
                  <a:tcPr/>
                </a:tc>
                <a:tc rowSpan="6">
                  <a:txBody>
                    <a:bodyPr/>
                    <a:lstStyle/>
                    <a:p>
                      <a:r>
                        <a:rPr lang="en-US" sz="1200"/>
                        <a:t>RAM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8892991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4000 – 5FFF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151359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6000 – 7FFF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171695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8000 – 9FFF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518171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A000 – BFFF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542399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C000 – DFFF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757840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E000 – FFFF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MMIO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8302548"/>
                  </a:ext>
                </a:extLst>
              </a:tr>
            </a:tbl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A162A7A7-6543-D66C-E2ED-C437827B9563}"/>
              </a:ext>
            </a:extLst>
          </p:cNvPr>
          <p:cNvGrpSpPr/>
          <p:nvPr/>
        </p:nvGrpSpPr>
        <p:grpSpPr>
          <a:xfrm rot="10800000">
            <a:off x="3768109" y="1535315"/>
            <a:ext cx="1066795" cy="1348207"/>
            <a:chOff x="7412689" y="3305857"/>
            <a:chExt cx="1066794" cy="134820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D4CE1B5-9702-B62B-A9B1-5EDC741BD8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0800000">
              <a:off x="7412689" y="3305857"/>
              <a:ext cx="1066794" cy="1348207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695FB78-B1BB-A3DD-EA97-DFBA9C744950}"/>
                </a:ext>
              </a:extLst>
            </p:cNvPr>
            <p:cNvSpPr txBox="1"/>
            <p:nvPr/>
          </p:nvSpPr>
          <p:spPr>
            <a:xfrm rot="5400000">
              <a:off x="7424929" y="3911376"/>
              <a:ext cx="926411" cy="261610"/>
            </a:xfrm>
            <a:prstGeom prst="rect">
              <a:avLst/>
            </a:prstGeom>
            <a:solidFill>
              <a:schemeClr val="bg1"/>
            </a:solidFill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100"/>
                <a:t>138 AMAP</a:t>
              </a:r>
            </a:p>
          </p:txBody>
        </p:sp>
      </p:grp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23A33DB4-93E9-BA0C-84C8-CE99ADE5383A}"/>
              </a:ext>
            </a:extLst>
          </p:cNvPr>
          <p:cNvCxnSpPr>
            <a:cxnSpLocks/>
            <a:stCxn id="34" idx="3"/>
          </p:cNvCxnSpPr>
          <p:nvPr/>
        </p:nvCxnSpPr>
        <p:spPr>
          <a:xfrm flipV="1">
            <a:off x="4826179" y="1217598"/>
            <a:ext cx="2058780" cy="60282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3BC18817-DF17-DDA9-C4DD-6671FFCA7BE7}"/>
              </a:ext>
            </a:extLst>
          </p:cNvPr>
          <p:cNvCxnSpPr>
            <a:cxnSpLocks/>
            <a:stCxn id="42" idx="1"/>
            <a:endCxn id="20" idx="1"/>
          </p:cNvCxnSpPr>
          <p:nvPr/>
        </p:nvCxnSpPr>
        <p:spPr>
          <a:xfrm rot="10800000" flipV="1">
            <a:off x="3793982" y="2610404"/>
            <a:ext cx="43319" cy="1814781"/>
          </a:xfrm>
          <a:prstGeom prst="bentConnector3">
            <a:avLst>
              <a:gd name="adj1" fmla="val 62772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16F08B06-07EB-D5CF-D083-983B8B2BB565}"/>
              </a:ext>
            </a:extLst>
          </p:cNvPr>
          <p:cNvSpPr/>
          <p:nvPr/>
        </p:nvSpPr>
        <p:spPr>
          <a:xfrm>
            <a:off x="3837301" y="2561611"/>
            <a:ext cx="126124" cy="9758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9" name="Picture 48" descr="Diagram&#10;&#10;Description automatically generated with low confidence">
            <a:extLst>
              <a:ext uri="{FF2B5EF4-FFF2-40B4-BE49-F238E27FC236}">
                <a16:creationId xmlns:a16="http://schemas.microsoft.com/office/drawing/2014/main" id="{7ABB6F58-7DA9-793C-A068-E33D98B425B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50000" t="19257" r="4045" b="-1180"/>
          <a:stretch/>
        </p:blipFill>
        <p:spPr>
          <a:xfrm>
            <a:off x="5558901" y="2429433"/>
            <a:ext cx="659287" cy="459531"/>
          </a:xfrm>
          <a:prstGeom prst="rect">
            <a:avLst/>
          </a:prstGeom>
        </p:spPr>
      </p:pic>
      <p:grpSp>
        <p:nvGrpSpPr>
          <p:cNvPr id="52" name="Group 51">
            <a:extLst>
              <a:ext uri="{FF2B5EF4-FFF2-40B4-BE49-F238E27FC236}">
                <a16:creationId xmlns:a16="http://schemas.microsoft.com/office/drawing/2014/main" id="{8756272D-AF99-62C9-C0DD-7B84D730C0BF}"/>
              </a:ext>
            </a:extLst>
          </p:cNvPr>
          <p:cNvGrpSpPr/>
          <p:nvPr/>
        </p:nvGrpSpPr>
        <p:grpSpPr>
          <a:xfrm rot="10800000">
            <a:off x="3777609" y="1557825"/>
            <a:ext cx="1066795" cy="1348207"/>
            <a:chOff x="7412689" y="3305857"/>
            <a:chExt cx="1066794" cy="1348207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C402FF26-07C0-2BD4-F183-2A351B79CA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0800000">
              <a:off x="7412689" y="3305857"/>
              <a:ext cx="1066794" cy="1348207"/>
            </a:xfrm>
            <a:prstGeom prst="rect">
              <a:avLst/>
            </a:prstGeom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46005232-7E19-7F67-0C8E-938ECB5F2417}"/>
                </a:ext>
              </a:extLst>
            </p:cNvPr>
            <p:cNvSpPr txBox="1"/>
            <p:nvPr/>
          </p:nvSpPr>
          <p:spPr>
            <a:xfrm rot="5400000">
              <a:off x="7424929" y="3911376"/>
              <a:ext cx="926411" cy="261610"/>
            </a:xfrm>
            <a:prstGeom prst="rect">
              <a:avLst/>
            </a:prstGeom>
            <a:solidFill>
              <a:schemeClr val="bg1"/>
            </a:solidFill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100">
                  <a:hlinkClick r:id="rId5" action="ppaction://hlinksldjump"/>
                </a:rPr>
                <a:t>138 AMAP</a:t>
              </a:r>
              <a:endParaRPr lang="en-US" sz="1100"/>
            </a:p>
          </p:txBody>
        </p:sp>
      </p:grpSp>
      <p:sp>
        <p:nvSpPr>
          <p:cNvPr id="51" name="Rectangle 50">
            <a:extLst>
              <a:ext uri="{FF2B5EF4-FFF2-40B4-BE49-F238E27FC236}">
                <a16:creationId xmlns:a16="http://schemas.microsoft.com/office/drawing/2014/main" id="{D090072A-2F43-08F3-47C8-7021999EFC31}"/>
              </a:ext>
            </a:extLst>
          </p:cNvPr>
          <p:cNvSpPr/>
          <p:nvPr/>
        </p:nvSpPr>
        <p:spPr>
          <a:xfrm>
            <a:off x="4700055" y="2094425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65FBA79-E8D3-349B-C057-B5AF496E93AD}"/>
              </a:ext>
            </a:extLst>
          </p:cNvPr>
          <p:cNvSpPr/>
          <p:nvPr/>
        </p:nvSpPr>
        <p:spPr>
          <a:xfrm>
            <a:off x="4700055" y="2255823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F965DCF-0A9B-B1FC-1C22-0F54243A7176}"/>
              </a:ext>
            </a:extLst>
          </p:cNvPr>
          <p:cNvSpPr/>
          <p:nvPr/>
        </p:nvSpPr>
        <p:spPr>
          <a:xfrm>
            <a:off x="4700055" y="1771629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B0C2F95E-69F0-B9D5-0479-D44BD2A9462C}"/>
              </a:ext>
            </a:extLst>
          </p:cNvPr>
          <p:cNvSpPr/>
          <p:nvPr/>
        </p:nvSpPr>
        <p:spPr>
          <a:xfrm>
            <a:off x="4700055" y="1933027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357ED164-9473-0775-7728-7A9615AB3522}"/>
              </a:ext>
            </a:extLst>
          </p:cNvPr>
          <p:cNvSpPr/>
          <p:nvPr/>
        </p:nvSpPr>
        <p:spPr>
          <a:xfrm>
            <a:off x="4700055" y="2417221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28ACB119-F7C0-1978-7842-30E506BF4A2A}"/>
              </a:ext>
            </a:extLst>
          </p:cNvPr>
          <p:cNvCxnSpPr>
            <a:cxnSpLocks/>
            <a:stCxn id="49" idx="3"/>
            <a:endCxn id="39" idx="1"/>
          </p:cNvCxnSpPr>
          <p:nvPr/>
        </p:nvCxnSpPr>
        <p:spPr>
          <a:xfrm>
            <a:off x="6218188" y="2659197"/>
            <a:ext cx="270417" cy="1627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7351C303-5A63-9B57-ECF8-6FD14BEBB55F}"/>
              </a:ext>
            </a:extLst>
          </p:cNvPr>
          <p:cNvSpPr/>
          <p:nvPr/>
        </p:nvSpPr>
        <p:spPr>
          <a:xfrm>
            <a:off x="4700055" y="2578619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9847A6CC-B8E5-B31B-C5F7-094898B8CD56}"/>
              </a:ext>
            </a:extLst>
          </p:cNvPr>
          <p:cNvSpPr/>
          <p:nvPr/>
        </p:nvSpPr>
        <p:spPr>
          <a:xfrm>
            <a:off x="4700055" y="2740015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53281494-3C24-1D95-C96A-F2E3AE8AA59D}"/>
              </a:ext>
            </a:extLst>
          </p:cNvPr>
          <p:cNvCxnSpPr>
            <a:cxnSpLocks/>
            <a:stCxn id="50" idx="3"/>
          </p:cNvCxnSpPr>
          <p:nvPr/>
        </p:nvCxnSpPr>
        <p:spPr>
          <a:xfrm>
            <a:off x="4826180" y="1981821"/>
            <a:ext cx="745355" cy="544083"/>
          </a:xfrm>
          <a:prstGeom prst="bentConnector3">
            <a:avLst>
              <a:gd name="adj1" fmla="val 6480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27EB4F64-6236-675D-780E-055A59007B9A}"/>
              </a:ext>
            </a:extLst>
          </p:cNvPr>
          <p:cNvCxnSpPr>
            <a:cxnSpLocks/>
            <a:stCxn id="51" idx="3"/>
            <a:endCxn id="17" idx="1"/>
          </p:cNvCxnSpPr>
          <p:nvPr/>
        </p:nvCxnSpPr>
        <p:spPr>
          <a:xfrm>
            <a:off x="4826179" y="2143217"/>
            <a:ext cx="815459" cy="425963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FB6ECE1F-8525-4107-1342-0326E0684E3F}"/>
              </a:ext>
            </a:extLst>
          </p:cNvPr>
          <p:cNvCxnSpPr>
            <a:cxnSpLocks/>
            <a:stCxn id="55" idx="3"/>
            <a:endCxn id="32" idx="1"/>
          </p:cNvCxnSpPr>
          <p:nvPr/>
        </p:nvCxnSpPr>
        <p:spPr>
          <a:xfrm>
            <a:off x="4826179" y="2304616"/>
            <a:ext cx="815459" cy="325592"/>
          </a:xfrm>
          <a:prstGeom prst="bentConnector3">
            <a:avLst>
              <a:gd name="adj1" fmla="val 4226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or: Elbow 68">
            <a:extLst>
              <a:ext uri="{FF2B5EF4-FFF2-40B4-BE49-F238E27FC236}">
                <a16:creationId xmlns:a16="http://schemas.microsoft.com/office/drawing/2014/main" id="{10D369C2-FD30-062E-1FC3-1B4C322868B4}"/>
              </a:ext>
            </a:extLst>
          </p:cNvPr>
          <p:cNvCxnSpPr>
            <a:cxnSpLocks/>
            <a:stCxn id="56" idx="3"/>
            <a:endCxn id="35" idx="1"/>
          </p:cNvCxnSpPr>
          <p:nvPr/>
        </p:nvCxnSpPr>
        <p:spPr>
          <a:xfrm>
            <a:off x="4826179" y="2466014"/>
            <a:ext cx="815459" cy="225223"/>
          </a:xfrm>
          <a:prstGeom prst="bentConnector3">
            <a:avLst>
              <a:gd name="adj1" fmla="val 3453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or: Elbow 71">
            <a:extLst>
              <a:ext uri="{FF2B5EF4-FFF2-40B4-BE49-F238E27FC236}">
                <a16:creationId xmlns:a16="http://schemas.microsoft.com/office/drawing/2014/main" id="{2D38D1A5-558F-8D7F-D08E-55AA3F2A5115}"/>
              </a:ext>
            </a:extLst>
          </p:cNvPr>
          <p:cNvCxnSpPr>
            <a:cxnSpLocks/>
            <a:stCxn id="58" idx="3"/>
            <a:endCxn id="37" idx="1"/>
          </p:cNvCxnSpPr>
          <p:nvPr/>
        </p:nvCxnSpPr>
        <p:spPr>
          <a:xfrm>
            <a:off x="4826179" y="2627413"/>
            <a:ext cx="815459" cy="124852"/>
          </a:xfrm>
          <a:prstGeom prst="bentConnector3">
            <a:avLst>
              <a:gd name="adj1" fmla="val 268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A9BBFC08-3B3C-0837-0664-49634A028DAB}"/>
              </a:ext>
            </a:extLst>
          </p:cNvPr>
          <p:cNvCxnSpPr>
            <a:cxnSpLocks/>
            <a:stCxn id="59" idx="3"/>
          </p:cNvCxnSpPr>
          <p:nvPr/>
        </p:nvCxnSpPr>
        <p:spPr>
          <a:xfrm flipV="1">
            <a:off x="4826179" y="2780575"/>
            <a:ext cx="709819" cy="823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1CC9EC2-2881-E18C-3048-9149BCEA2F26}"/>
              </a:ext>
            </a:extLst>
          </p:cNvPr>
          <p:cNvGrpSpPr/>
          <p:nvPr/>
        </p:nvGrpSpPr>
        <p:grpSpPr>
          <a:xfrm>
            <a:off x="3011368" y="1661552"/>
            <a:ext cx="804041" cy="341587"/>
            <a:chOff x="2964068" y="2118755"/>
            <a:chExt cx="804041" cy="341586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6D18DD7F-14FB-87EB-C847-DA0EE71970F8}"/>
                </a:ext>
              </a:extLst>
            </p:cNvPr>
            <p:cNvCxnSpPr>
              <a:cxnSpLocks/>
            </p:cNvCxnSpPr>
            <p:nvPr/>
          </p:nvCxnSpPr>
          <p:spPr>
            <a:xfrm>
              <a:off x="2964068" y="2118755"/>
              <a:ext cx="80404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B73A5C3A-BD4D-00BE-7C99-3120E02E35EA}"/>
                </a:ext>
              </a:extLst>
            </p:cNvPr>
            <p:cNvCxnSpPr>
              <a:cxnSpLocks/>
            </p:cNvCxnSpPr>
            <p:nvPr/>
          </p:nvCxnSpPr>
          <p:spPr>
            <a:xfrm>
              <a:off x="2964068" y="2289548"/>
              <a:ext cx="80404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1550D338-EB25-455D-081C-544AD18D1723}"/>
                </a:ext>
              </a:extLst>
            </p:cNvPr>
            <p:cNvCxnSpPr>
              <a:cxnSpLocks/>
            </p:cNvCxnSpPr>
            <p:nvPr/>
          </p:nvCxnSpPr>
          <p:spPr>
            <a:xfrm>
              <a:off x="2964068" y="2460341"/>
              <a:ext cx="80404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Left Brace 12">
            <a:extLst>
              <a:ext uri="{FF2B5EF4-FFF2-40B4-BE49-F238E27FC236}">
                <a16:creationId xmlns:a16="http://schemas.microsoft.com/office/drawing/2014/main" id="{CB0AA101-0AE5-88BD-DE2A-C583BE116781}"/>
              </a:ext>
            </a:extLst>
          </p:cNvPr>
          <p:cNvSpPr/>
          <p:nvPr/>
        </p:nvSpPr>
        <p:spPr>
          <a:xfrm>
            <a:off x="2869327" y="1633807"/>
            <a:ext cx="142040" cy="41578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3C36C44-5ABB-41C4-1B34-FFA95FCF4DFE}"/>
              </a:ext>
            </a:extLst>
          </p:cNvPr>
          <p:cNvSpPr/>
          <p:nvPr/>
        </p:nvSpPr>
        <p:spPr>
          <a:xfrm>
            <a:off x="5641638" y="2520387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BAA1861-1757-04DB-1819-211F57A3A381}"/>
              </a:ext>
            </a:extLst>
          </p:cNvPr>
          <p:cNvSpPr/>
          <p:nvPr/>
        </p:nvSpPr>
        <p:spPr>
          <a:xfrm>
            <a:off x="5641638" y="2581415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96B721E-8A41-0569-94AF-D480EC36ACDB}"/>
              </a:ext>
            </a:extLst>
          </p:cNvPr>
          <p:cNvSpPr/>
          <p:nvPr/>
        </p:nvSpPr>
        <p:spPr>
          <a:xfrm>
            <a:off x="5641638" y="2642443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54C56C9-C4C8-534E-B5F6-25D7394FC89B}"/>
              </a:ext>
            </a:extLst>
          </p:cNvPr>
          <p:cNvSpPr/>
          <p:nvPr/>
        </p:nvSpPr>
        <p:spPr>
          <a:xfrm>
            <a:off x="5641638" y="2703471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hlinkClick r:id="rId6" action="ppaction://hlinksldjump"/>
            <a:extLst>
              <a:ext uri="{FF2B5EF4-FFF2-40B4-BE49-F238E27FC236}">
                <a16:creationId xmlns:a16="http://schemas.microsoft.com/office/drawing/2014/main" id="{94E15FA7-913B-5BA9-CDB0-1D49F4B5397B}"/>
              </a:ext>
            </a:extLst>
          </p:cNvPr>
          <p:cNvSpPr/>
          <p:nvPr/>
        </p:nvSpPr>
        <p:spPr>
          <a:xfrm>
            <a:off x="6488604" y="2569384"/>
            <a:ext cx="1178395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tIns="0" bIns="0" rtlCol="0" anchor="ctr"/>
          <a:lstStyle/>
          <a:p>
            <a:r>
              <a:rPr lang="en-US" sz="1050"/>
              <a:t>~SRAM Chip En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DA3133B-8678-22DF-DEAD-A2CD3C0BD233}"/>
              </a:ext>
            </a:extLst>
          </p:cNvPr>
          <p:cNvSpPr txBox="1"/>
          <p:nvPr/>
        </p:nvSpPr>
        <p:spPr>
          <a:xfrm>
            <a:off x="5558899" y="2215199"/>
            <a:ext cx="615874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74HC21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F20C333-5037-27BC-699F-9EEF42EFF653}"/>
              </a:ext>
            </a:extLst>
          </p:cNvPr>
          <p:cNvGrpSpPr/>
          <p:nvPr/>
        </p:nvGrpSpPr>
        <p:grpSpPr>
          <a:xfrm>
            <a:off x="437599" y="4730541"/>
            <a:ext cx="1463040" cy="1835649"/>
            <a:chOff x="8562111" y="4895351"/>
            <a:chExt cx="1463040" cy="1835649"/>
          </a:xfrm>
        </p:grpSpPr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4924968E-CCB0-89F0-4C10-F64E361C64F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16200000">
              <a:off x="8375806" y="5081656"/>
              <a:ext cx="1835649" cy="1463040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50257A3-7BAE-7C67-56AC-890A65414FFC}"/>
                </a:ext>
              </a:extLst>
            </p:cNvPr>
            <p:cNvSpPr txBox="1"/>
            <p:nvPr/>
          </p:nvSpPr>
          <p:spPr>
            <a:xfrm>
              <a:off x="8868518" y="5642022"/>
              <a:ext cx="67678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/>
                <a:t>74HC21</a:t>
              </a:r>
            </a:p>
          </p:txBody>
        </p:sp>
      </p:grpSp>
      <p:sp>
        <p:nvSpPr>
          <p:cNvPr id="61" name="Rectangle 60">
            <a:hlinkClick r:id="rId8" action="ppaction://hlinksldjump"/>
            <a:extLst>
              <a:ext uri="{FF2B5EF4-FFF2-40B4-BE49-F238E27FC236}">
                <a16:creationId xmlns:a16="http://schemas.microsoft.com/office/drawing/2014/main" id="{AA16C05B-BAD8-4C18-F250-B78A72734375}"/>
              </a:ext>
            </a:extLst>
          </p:cNvPr>
          <p:cNvSpPr/>
          <p:nvPr/>
        </p:nvSpPr>
        <p:spPr>
          <a:xfrm>
            <a:off x="6488603" y="1145385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1050"/>
              <a:t>~EEPROM Chip En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685F77A-17A1-5151-3A78-7E29FC2A8DFC}"/>
              </a:ext>
            </a:extLst>
          </p:cNvPr>
          <p:cNvSpPr/>
          <p:nvPr/>
        </p:nvSpPr>
        <p:spPr>
          <a:xfrm>
            <a:off x="1317682" y="1077871"/>
            <a:ext cx="282975" cy="3251200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/>
              <a:t>Address  Bus  +  Read/Write 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2E02728F-F3AA-8C0E-94D9-89103A605EB6}"/>
              </a:ext>
            </a:extLst>
          </p:cNvPr>
          <p:cNvSpPr/>
          <p:nvPr/>
        </p:nvSpPr>
        <p:spPr>
          <a:xfrm>
            <a:off x="1610155" y="1656635"/>
            <a:ext cx="1241944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A15..A13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802B054-3776-6EE3-5533-A06066000B63}"/>
              </a:ext>
            </a:extLst>
          </p:cNvPr>
          <p:cNvGrpSpPr/>
          <p:nvPr/>
        </p:nvGrpSpPr>
        <p:grpSpPr>
          <a:xfrm rot="10800000">
            <a:off x="3815405" y="3688965"/>
            <a:ext cx="1066795" cy="1348207"/>
            <a:chOff x="7412689" y="3305857"/>
            <a:chExt cx="1066794" cy="1348207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B0F256F5-0B74-D156-359A-7EAD277B56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0800000">
              <a:off x="7412689" y="3305857"/>
              <a:ext cx="1066794" cy="1348207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935D9E1-4D2B-D863-82E3-C00B6CEF91EF}"/>
                </a:ext>
              </a:extLst>
            </p:cNvPr>
            <p:cNvSpPr txBox="1"/>
            <p:nvPr/>
          </p:nvSpPr>
          <p:spPr>
            <a:xfrm rot="5400000">
              <a:off x="7403387" y="3779070"/>
              <a:ext cx="1021740" cy="430887"/>
            </a:xfrm>
            <a:prstGeom prst="rect">
              <a:avLst/>
            </a:prstGeom>
            <a:solidFill>
              <a:schemeClr val="bg1"/>
            </a:solidFill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100">
                  <a:hlinkClick r:id="rId5" action="ppaction://hlinksldjump"/>
                </a:rPr>
                <a:t>138 </a:t>
              </a:r>
              <a:r>
                <a:rPr lang="en-US" sz="1100"/>
                <a:t> MMIO Device Enable</a:t>
              </a:r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EA717DCD-4160-7F9A-090B-21E77D4C57BE}"/>
              </a:ext>
            </a:extLst>
          </p:cNvPr>
          <p:cNvSpPr/>
          <p:nvPr/>
        </p:nvSpPr>
        <p:spPr>
          <a:xfrm>
            <a:off x="3793983" y="4350685"/>
            <a:ext cx="113063" cy="1490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E924FF5-EEA3-F09F-931D-B1ABE0FD06C9}"/>
              </a:ext>
            </a:extLst>
          </p:cNvPr>
          <p:cNvGrpSpPr/>
          <p:nvPr/>
        </p:nvGrpSpPr>
        <p:grpSpPr>
          <a:xfrm>
            <a:off x="1597802" y="3797964"/>
            <a:ext cx="2206895" cy="461331"/>
            <a:chOff x="1597801" y="3797963"/>
            <a:chExt cx="2206894" cy="461331"/>
          </a:xfrm>
        </p:grpSpPr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9D7C1B3E-BBBB-3E56-22D9-38E49181A9F6}"/>
                </a:ext>
              </a:extLst>
            </p:cNvPr>
            <p:cNvCxnSpPr>
              <a:cxnSpLocks/>
            </p:cNvCxnSpPr>
            <p:nvPr/>
          </p:nvCxnSpPr>
          <p:spPr>
            <a:xfrm>
              <a:off x="1597801" y="3797963"/>
              <a:ext cx="220689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83351FC4-9727-E686-5C90-0B2A9F222051}"/>
                </a:ext>
              </a:extLst>
            </p:cNvPr>
            <p:cNvCxnSpPr>
              <a:cxnSpLocks/>
            </p:cNvCxnSpPr>
            <p:nvPr/>
          </p:nvCxnSpPr>
          <p:spPr>
            <a:xfrm>
              <a:off x="1597801" y="3951740"/>
              <a:ext cx="220689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7C4DEDC5-E6B0-0E2B-C8A2-FA8D12919FAC}"/>
                </a:ext>
              </a:extLst>
            </p:cNvPr>
            <p:cNvCxnSpPr>
              <a:cxnSpLocks/>
            </p:cNvCxnSpPr>
            <p:nvPr/>
          </p:nvCxnSpPr>
          <p:spPr>
            <a:xfrm>
              <a:off x="1597801" y="4105517"/>
              <a:ext cx="220689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7DEBAB19-7B24-68F9-8D46-CC2F6B309D12}"/>
                </a:ext>
              </a:extLst>
            </p:cNvPr>
            <p:cNvCxnSpPr>
              <a:cxnSpLocks/>
            </p:cNvCxnSpPr>
            <p:nvPr/>
          </p:nvCxnSpPr>
          <p:spPr>
            <a:xfrm>
              <a:off x="1597801" y="4259294"/>
              <a:ext cx="220689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C6275D9E-BC03-EF07-879A-FA4031F80FD1}"/>
              </a:ext>
            </a:extLst>
          </p:cNvPr>
          <p:cNvSpPr txBox="1"/>
          <p:nvPr/>
        </p:nvSpPr>
        <p:spPr>
          <a:xfrm>
            <a:off x="1561145" y="4073993"/>
            <a:ext cx="3898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A12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EAB284E-58F8-9308-28B4-A28C30C1FD2C}"/>
              </a:ext>
            </a:extLst>
          </p:cNvPr>
          <p:cNvSpPr txBox="1"/>
          <p:nvPr/>
        </p:nvSpPr>
        <p:spPr>
          <a:xfrm>
            <a:off x="1561145" y="3922319"/>
            <a:ext cx="3898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A11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81687ED-239D-2586-FA37-8C2DE2414574}"/>
              </a:ext>
            </a:extLst>
          </p:cNvPr>
          <p:cNvSpPr txBox="1"/>
          <p:nvPr/>
        </p:nvSpPr>
        <p:spPr>
          <a:xfrm>
            <a:off x="1561145" y="3770647"/>
            <a:ext cx="3898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A10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5137CDD-3AA9-F880-9DBD-B38377AC27D6}"/>
              </a:ext>
            </a:extLst>
          </p:cNvPr>
          <p:cNvSpPr txBox="1"/>
          <p:nvPr/>
        </p:nvSpPr>
        <p:spPr>
          <a:xfrm>
            <a:off x="1561145" y="3618975"/>
            <a:ext cx="32412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A9</a:t>
            </a:r>
          </a:p>
        </p:txBody>
      </p:sp>
      <p:sp>
        <p:nvSpPr>
          <p:cNvPr id="65" name="Rectangle 64">
            <a:hlinkClick r:id="rId9" action="ppaction://hlinksldjump"/>
            <a:extLst>
              <a:ext uri="{FF2B5EF4-FFF2-40B4-BE49-F238E27FC236}">
                <a16:creationId xmlns:a16="http://schemas.microsoft.com/office/drawing/2014/main" id="{B1A95538-BA28-2AC1-63DF-584CFB1887D2}"/>
              </a:ext>
            </a:extLst>
          </p:cNvPr>
          <p:cNvSpPr/>
          <p:nvPr/>
        </p:nvSpPr>
        <p:spPr>
          <a:xfrm>
            <a:off x="5540995" y="3909532"/>
            <a:ext cx="1463040" cy="12007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tIns="0" bIns="0" rtlCol="0" anchor="ctr"/>
          <a:lstStyle/>
          <a:p>
            <a:r>
              <a:rPr lang="en-US" sz="1050"/>
              <a:t>~SD Card Device En</a:t>
            </a: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30B09378-F981-6D83-E806-F490A08713EC}"/>
              </a:ext>
            </a:extLst>
          </p:cNvPr>
          <p:cNvCxnSpPr>
            <a:cxnSpLocks/>
            <a:endCxn id="65" idx="1"/>
          </p:cNvCxnSpPr>
          <p:nvPr/>
        </p:nvCxnSpPr>
        <p:spPr>
          <a:xfrm>
            <a:off x="4882200" y="3951741"/>
            <a:ext cx="65879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9CEBB32-1CEF-7B66-293D-C96270994380}"/>
              </a:ext>
            </a:extLst>
          </p:cNvPr>
          <p:cNvSpPr txBox="1"/>
          <p:nvPr/>
        </p:nvSpPr>
        <p:spPr>
          <a:xfrm rot="5400000">
            <a:off x="3381187" y="3170506"/>
            <a:ext cx="538930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MMIO</a:t>
            </a:r>
          </a:p>
        </p:txBody>
      </p:sp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ABA828C1-4FF8-5F18-BD2E-CB9DCD74FC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5309348"/>
              </p:ext>
            </p:extLst>
          </p:nvPr>
        </p:nvGraphicFramePr>
        <p:xfrm>
          <a:off x="10010915" y="3222931"/>
          <a:ext cx="1837096" cy="2167128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890039">
                  <a:extLst>
                    <a:ext uri="{9D8B030D-6E8A-4147-A177-3AD203B41FA5}">
                      <a16:colId xmlns:a16="http://schemas.microsoft.com/office/drawing/2014/main" val="3863887044"/>
                    </a:ext>
                  </a:extLst>
                </a:gridCol>
                <a:gridCol w="947057">
                  <a:extLst>
                    <a:ext uri="{9D8B030D-6E8A-4147-A177-3AD203B41FA5}">
                      <a16:colId xmlns:a16="http://schemas.microsoft.com/office/drawing/2014/main" val="944774736"/>
                    </a:ext>
                  </a:extLst>
                </a:gridCol>
              </a:tblGrid>
              <a:tr h="204216">
                <a:tc>
                  <a:txBody>
                    <a:bodyPr/>
                    <a:lstStyle/>
                    <a:p>
                      <a:r>
                        <a:rPr lang="en-US" sz="1100"/>
                        <a:t>E000 – E1FF</a:t>
                      </a: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SD Card</a:t>
                      </a:r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1714091076"/>
                  </a:ext>
                </a:extLst>
              </a:tr>
              <a:tr h="204216">
                <a:tc>
                  <a:txBody>
                    <a:bodyPr/>
                    <a:lstStyle/>
                    <a:p>
                      <a:r>
                        <a:rPr lang="en-US" sz="1100"/>
                        <a:t>E200 – E3FF</a:t>
                      </a: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 Counter</a:t>
                      </a:r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2788929914"/>
                  </a:ext>
                </a:extLst>
              </a:tr>
              <a:tr h="20421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/>
                        <a:t>E400 – E5FF</a:t>
                      </a: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3651513594"/>
                  </a:ext>
                </a:extLst>
              </a:tr>
              <a:tr h="20421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/>
                        <a:t>E600 – E7FF</a:t>
                      </a: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1291716959"/>
                  </a:ext>
                </a:extLst>
              </a:tr>
              <a:tr h="20421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/>
                        <a:t>E800 – E9FF</a:t>
                      </a: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/>
                        <a:t> </a:t>
                      </a:r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2735181719"/>
                  </a:ext>
                </a:extLst>
              </a:tr>
              <a:tr h="20421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/>
                        <a:t>EA00 – EBFF</a:t>
                      </a: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/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2265423991"/>
                  </a:ext>
                </a:extLst>
              </a:tr>
              <a:tr h="20421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/>
                        <a:t>EC00 – EDFF</a:t>
                      </a: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/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2997578407"/>
                  </a:ext>
                </a:extLst>
              </a:tr>
              <a:tr h="20421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/>
                        <a:t>EE00 – EFFF</a:t>
                      </a: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/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2298302548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/>
                        <a:t>F000 – FFFF </a:t>
                      </a:r>
                    </a:p>
                  </a:txBody>
                  <a:tcPr marT="182880" marB="18288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/>
                        <a:t>No HW</a:t>
                      </a:r>
                    </a:p>
                  </a:txBody>
                  <a:tcPr marT="182880" marB="18288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8066591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2DAA8409-F598-67E1-14BA-EC104C662617}"/>
              </a:ext>
            </a:extLst>
          </p:cNvPr>
          <p:cNvSpPr txBox="1"/>
          <p:nvPr/>
        </p:nvSpPr>
        <p:spPr>
          <a:xfrm>
            <a:off x="8118022" y="1818120"/>
            <a:ext cx="904415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Address Map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C67DB49-BED3-92F0-0635-BE215D9F36A6}"/>
              </a:ext>
            </a:extLst>
          </p:cNvPr>
          <p:cNvCxnSpPr>
            <a:cxnSpLocks/>
          </p:cNvCxnSpPr>
          <p:nvPr/>
        </p:nvCxnSpPr>
        <p:spPr>
          <a:xfrm flipV="1">
            <a:off x="9385665" y="3222931"/>
            <a:ext cx="625251" cy="8510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6986165-B7B6-B0FC-7597-B11D3A44015D}"/>
              </a:ext>
            </a:extLst>
          </p:cNvPr>
          <p:cNvCxnSpPr>
            <a:cxnSpLocks/>
          </p:cNvCxnSpPr>
          <p:nvPr/>
        </p:nvCxnSpPr>
        <p:spPr>
          <a:xfrm>
            <a:off x="9353385" y="4350685"/>
            <a:ext cx="657531" cy="9881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hlinkClick r:id="rId10" action="ppaction://hlinksldjump"/>
            <a:extLst>
              <a:ext uri="{FF2B5EF4-FFF2-40B4-BE49-F238E27FC236}">
                <a16:creationId xmlns:a16="http://schemas.microsoft.com/office/drawing/2014/main" id="{8D01224E-3888-9420-37A2-F952FAE82204}"/>
              </a:ext>
            </a:extLst>
          </p:cNvPr>
          <p:cNvSpPr/>
          <p:nvPr/>
        </p:nvSpPr>
        <p:spPr>
          <a:xfrm>
            <a:off x="5535998" y="4077100"/>
            <a:ext cx="1463040" cy="12007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tIns="0" bIns="0" rtlCol="0" anchor="ctr"/>
          <a:lstStyle/>
          <a:p>
            <a:r>
              <a:rPr lang="en-US" sz="1050"/>
              <a:t>~Counter Device En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AA6C6BFB-275A-82C9-D275-3637CC25CF16}"/>
              </a:ext>
            </a:extLst>
          </p:cNvPr>
          <p:cNvCxnSpPr>
            <a:cxnSpLocks/>
          </p:cNvCxnSpPr>
          <p:nvPr/>
        </p:nvCxnSpPr>
        <p:spPr>
          <a:xfrm>
            <a:off x="4877203" y="4125226"/>
            <a:ext cx="65879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683108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2CBD8-ACF3-FAB1-3306-4292E613E7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35317" y="2286001"/>
            <a:ext cx="7118131" cy="1363719"/>
          </a:xfrm>
        </p:spPr>
        <p:txBody>
          <a:bodyPr anchor="ctr"/>
          <a:lstStyle/>
          <a:p>
            <a:r>
              <a:rPr lang="en-US" sz="4000"/>
              <a:t>ByteFrost V1.0 – First Working Version</a:t>
            </a:r>
          </a:p>
        </p:txBody>
      </p:sp>
    </p:spTree>
    <p:extLst>
      <p:ext uri="{BB962C8B-B14F-4D97-AF65-F5344CB8AC3E}">
        <p14:creationId xmlns:p14="http://schemas.microsoft.com/office/powerpoint/2010/main" val="339322983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F39B48-29EE-1F5B-E939-B97D8D2AC39B}"/>
              </a:ext>
            </a:extLst>
          </p:cNvPr>
          <p:cNvSpPr/>
          <p:nvPr/>
        </p:nvSpPr>
        <p:spPr>
          <a:xfrm>
            <a:off x="6733529" y="3810593"/>
            <a:ext cx="251559" cy="3333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1EDC036-9A87-2495-D155-40666FC665C1}"/>
              </a:ext>
            </a:extLst>
          </p:cNvPr>
          <p:cNvSpPr/>
          <p:nvPr/>
        </p:nvSpPr>
        <p:spPr>
          <a:xfrm>
            <a:off x="4346738" y="1659747"/>
            <a:ext cx="91959" cy="1422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DC328BC-B665-C685-8034-B1160A4A8014}"/>
              </a:ext>
            </a:extLst>
          </p:cNvPr>
          <p:cNvSpPr/>
          <p:nvPr/>
        </p:nvSpPr>
        <p:spPr>
          <a:xfrm>
            <a:off x="5588991" y="3810592"/>
            <a:ext cx="1891247" cy="10401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Program</a:t>
            </a:r>
          </a:p>
          <a:p>
            <a:pPr algn="ctr"/>
            <a:r>
              <a:rPr lang="en-US"/>
              <a:t>(EEPROM)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C783F31-A6A4-1FCD-4779-F9E70A19AD18}"/>
              </a:ext>
            </a:extLst>
          </p:cNvPr>
          <p:cNvSpPr/>
          <p:nvPr/>
        </p:nvSpPr>
        <p:spPr>
          <a:xfrm>
            <a:off x="5588991" y="1632304"/>
            <a:ext cx="1891247" cy="10401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Program</a:t>
            </a:r>
          </a:p>
          <a:p>
            <a:pPr algn="ctr"/>
            <a:r>
              <a:rPr lang="en-US"/>
              <a:t>Counter</a:t>
            </a: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A996F736-0F0F-2F4F-9BF4-E92BC1AD545D}"/>
              </a:ext>
            </a:extLst>
          </p:cNvPr>
          <p:cNvSpPr/>
          <p:nvPr/>
        </p:nvSpPr>
        <p:spPr>
          <a:xfrm>
            <a:off x="6369578" y="2827949"/>
            <a:ext cx="330076" cy="9144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8FF5B0-3807-6403-93A8-72BA5C1985FA}"/>
              </a:ext>
            </a:extLst>
          </p:cNvPr>
          <p:cNvSpPr txBox="1"/>
          <p:nvPr/>
        </p:nvSpPr>
        <p:spPr>
          <a:xfrm>
            <a:off x="6067886" y="3746809"/>
            <a:ext cx="933461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Address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33B354-4A1D-7764-04FD-D962B608D79B}"/>
              </a:ext>
            </a:extLst>
          </p:cNvPr>
          <p:cNvSpPr txBox="1"/>
          <p:nvPr/>
        </p:nvSpPr>
        <p:spPr>
          <a:xfrm rot="5400000">
            <a:off x="5399568" y="4247122"/>
            <a:ext cx="620554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Data</a:t>
            </a:r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BEEBE754-6270-3467-C3B9-B894EC8E1F65}"/>
              </a:ext>
            </a:extLst>
          </p:cNvPr>
          <p:cNvSpPr/>
          <p:nvPr/>
        </p:nvSpPr>
        <p:spPr>
          <a:xfrm rot="5400000">
            <a:off x="4960149" y="4049588"/>
            <a:ext cx="330076" cy="66032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537C1DA-A2EE-6398-6850-618E481DEAA9}"/>
              </a:ext>
            </a:extLst>
          </p:cNvPr>
          <p:cNvSpPr/>
          <p:nvPr/>
        </p:nvSpPr>
        <p:spPr>
          <a:xfrm>
            <a:off x="3707123" y="3839583"/>
            <a:ext cx="1005840" cy="10401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/>
              <a:t>Instruction Register</a:t>
            </a:r>
          </a:p>
          <a:p>
            <a:pPr algn="ctr"/>
            <a:r>
              <a:rPr lang="en-US" sz="1600"/>
              <a:t>Low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CB5593C-A7F7-5209-76B3-8D3919762C82}"/>
              </a:ext>
            </a:extLst>
          </p:cNvPr>
          <p:cNvSpPr/>
          <p:nvPr/>
        </p:nvSpPr>
        <p:spPr>
          <a:xfrm>
            <a:off x="2585890" y="1632304"/>
            <a:ext cx="1891247" cy="10401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Micro Ins</a:t>
            </a:r>
          </a:p>
          <a:p>
            <a:pPr algn="ctr"/>
            <a:r>
              <a:rPr lang="en-US"/>
              <a:t>(EEPROM)</a:t>
            </a:r>
          </a:p>
        </p:txBody>
      </p:sp>
      <p:sp>
        <p:nvSpPr>
          <p:cNvPr id="18" name="Arrow: Down 17">
            <a:extLst>
              <a:ext uri="{FF2B5EF4-FFF2-40B4-BE49-F238E27FC236}">
                <a16:creationId xmlns:a16="http://schemas.microsoft.com/office/drawing/2014/main" id="{719F60E6-B6C3-4E2E-06AD-B1C6A15EAD78}"/>
              </a:ext>
            </a:extLst>
          </p:cNvPr>
          <p:cNvSpPr/>
          <p:nvPr/>
        </p:nvSpPr>
        <p:spPr>
          <a:xfrm rot="10800000">
            <a:off x="3861779" y="2802100"/>
            <a:ext cx="330076" cy="9144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sz="1200"/>
              <a:t>Opcode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5B7BD2E-38C4-9B74-0494-33F57B373538}"/>
              </a:ext>
            </a:extLst>
          </p:cNvPr>
          <p:cNvSpPr/>
          <p:nvPr/>
        </p:nvSpPr>
        <p:spPr>
          <a:xfrm>
            <a:off x="308214" y="1901835"/>
            <a:ext cx="1891247" cy="501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Micro Ins</a:t>
            </a:r>
          </a:p>
          <a:p>
            <a:pPr algn="ctr"/>
            <a:r>
              <a:rPr lang="en-US"/>
              <a:t>Counter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7EB7C95-1A62-8EC4-5BDF-28C91F76177E}"/>
              </a:ext>
            </a:extLst>
          </p:cNvPr>
          <p:cNvSpPr txBox="1"/>
          <p:nvPr/>
        </p:nvSpPr>
        <p:spPr>
          <a:xfrm>
            <a:off x="3031039" y="2415008"/>
            <a:ext cx="1183529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Address Hi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65B24A9-ACF6-F3D5-3682-DABD07431DC6}"/>
              </a:ext>
            </a:extLst>
          </p:cNvPr>
          <p:cNvSpPr txBox="1"/>
          <p:nvPr/>
        </p:nvSpPr>
        <p:spPr>
          <a:xfrm rot="5400000">
            <a:off x="2106176" y="1987558"/>
            <a:ext cx="1205971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Address Lo</a:t>
            </a:r>
          </a:p>
        </p:txBody>
      </p:sp>
      <p:sp>
        <p:nvSpPr>
          <p:cNvPr id="28" name="Arrow: Down 27">
            <a:extLst>
              <a:ext uri="{FF2B5EF4-FFF2-40B4-BE49-F238E27FC236}">
                <a16:creationId xmlns:a16="http://schemas.microsoft.com/office/drawing/2014/main" id="{48FA4933-3A29-A47E-9928-53175D586960}"/>
              </a:ext>
            </a:extLst>
          </p:cNvPr>
          <p:cNvSpPr/>
          <p:nvPr/>
        </p:nvSpPr>
        <p:spPr>
          <a:xfrm rot="16200000">
            <a:off x="2237114" y="2020634"/>
            <a:ext cx="330076" cy="26352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EF04B87-63F5-AD77-569A-6EA589374B65}"/>
              </a:ext>
            </a:extLst>
          </p:cNvPr>
          <p:cNvCxnSpPr>
            <a:cxnSpLocks/>
          </p:cNvCxnSpPr>
          <p:nvPr/>
        </p:nvCxnSpPr>
        <p:spPr>
          <a:xfrm flipV="1">
            <a:off x="3504755" y="1236597"/>
            <a:ext cx="0" cy="395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266D7D15-BC3F-F71A-3FB6-472E53DB9E85}"/>
              </a:ext>
            </a:extLst>
          </p:cNvPr>
          <p:cNvSpPr txBox="1"/>
          <p:nvPr/>
        </p:nvSpPr>
        <p:spPr>
          <a:xfrm>
            <a:off x="3405901" y="1541987"/>
            <a:ext cx="1032795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Data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40E4A6C-CE03-4449-02F6-BB417CC45114}"/>
              </a:ext>
            </a:extLst>
          </p:cNvPr>
          <p:cNvCxnSpPr>
            <a:cxnSpLocks/>
          </p:cNvCxnSpPr>
          <p:nvPr/>
        </p:nvCxnSpPr>
        <p:spPr>
          <a:xfrm flipV="1">
            <a:off x="3657155" y="1236597"/>
            <a:ext cx="0" cy="395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32D9DBE-6FEA-99A5-6B5D-CBBD27C0D61F}"/>
              </a:ext>
            </a:extLst>
          </p:cNvPr>
          <p:cNvCxnSpPr>
            <a:cxnSpLocks/>
          </p:cNvCxnSpPr>
          <p:nvPr/>
        </p:nvCxnSpPr>
        <p:spPr>
          <a:xfrm flipV="1">
            <a:off x="3809555" y="1236597"/>
            <a:ext cx="0" cy="395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8C31ECD-858E-DA4C-7F81-0DDDD9D0B854}"/>
              </a:ext>
            </a:extLst>
          </p:cNvPr>
          <p:cNvCxnSpPr>
            <a:cxnSpLocks/>
          </p:cNvCxnSpPr>
          <p:nvPr/>
        </p:nvCxnSpPr>
        <p:spPr>
          <a:xfrm flipV="1">
            <a:off x="3961955" y="1236597"/>
            <a:ext cx="0" cy="395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380E10B-73E3-EBF5-899F-73D72851C714}"/>
              </a:ext>
            </a:extLst>
          </p:cNvPr>
          <p:cNvCxnSpPr>
            <a:cxnSpLocks/>
          </p:cNvCxnSpPr>
          <p:nvPr/>
        </p:nvCxnSpPr>
        <p:spPr>
          <a:xfrm flipV="1">
            <a:off x="4114355" y="1236597"/>
            <a:ext cx="0" cy="395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7C00EECD-AFFD-99E4-A2AB-943152CCDF34}"/>
              </a:ext>
            </a:extLst>
          </p:cNvPr>
          <p:cNvCxnSpPr>
            <a:cxnSpLocks/>
          </p:cNvCxnSpPr>
          <p:nvPr/>
        </p:nvCxnSpPr>
        <p:spPr>
          <a:xfrm flipV="1">
            <a:off x="4266755" y="1236597"/>
            <a:ext cx="0" cy="395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CFEF3927-DAA7-94A0-A573-EEC33E874050}"/>
              </a:ext>
            </a:extLst>
          </p:cNvPr>
          <p:cNvCxnSpPr>
            <a:cxnSpLocks/>
            <a:stCxn id="41" idx="0"/>
            <a:endCxn id="6" idx="1"/>
          </p:cNvCxnSpPr>
          <p:nvPr/>
        </p:nvCxnSpPr>
        <p:spPr>
          <a:xfrm rot="16200000" flipH="1">
            <a:off x="4744528" y="1307935"/>
            <a:ext cx="492651" cy="1196275"/>
          </a:xfrm>
          <a:prstGeom prst="bentConnector4">
            <a:avLst>
              <a:gd name="adj1" fmla="val -46402"/>
              <a:gd name="adj2" fmla="val 5192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CC2B8A72-DE22-E96D-751A-032A4890BABE}"/>
              </a:ext>
            </a:extLst>
          </p:cNvPr>
          <p:cNvSpPr txBox="1"/>
          <p:nvPr/>
        </p:nvSpPr>
        <p:spPr>
          <a:xfrm>
            <a:off x="4673996" y="2145103"/>
            <a:ext cx="9149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PC Advance</a:t>
            </a:r>
          </a:p>
        </p:txBody>
      </p:sp>
      <p:pic>
        <p:nvPicPr>
          <p:cNvPr id="50" name="Picture 49">
            <a:hlinkClick r:id="rId3" action="ppaction://hlinksldjump"/>
            <a:extLst>
              <a:ext uri="{FF2B5EF4-FFF2-40B4-BE49-F238E27FC236}">
                <a16:creationId xmlns:a16="http://schemas.microsoft.com/office/drawing/2014/main" id="{C9475374-5CB6-5EF6-42B7-2FE1E57864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B2A47C82-9A81-696C-0DA6-55858BDD2C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Fetch State Machine Example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DE0A318-9740-229A-AF89-65ED27429F8A}"/>
              </a:ext>
            </a:extLst>
          </p:cNvPr>
          <p:cNvSpPr/>
          <p:nvPr/>
        </p:nvSpPr>
        <p:spPr>
          <a:xfrm>
            <a:off x="4392715" y="5504278"/>
            <a:ext cx="1891247" cy="501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Fetch State Machine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133E97C-B7F1-8AB8-B3CA-F9D6D7035D5D}"/>
              </a:ext>
            </a:extLst>
          </p:cNvPr>
          <p:cNvSpPr/>
          <p:nvPr/>
        </p:nvSpPr>
        <p:spPr>
          <a:xfrm>
            <a:off x="2572395" y="3839583"/>
            <a:ext cx="1005840" cy="10401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/>
              <a:t>Instruction Register</a:t>
            </a:r>
          </a:p>
          <a:p>
            <a:pPr algn="ctr"/>
            <a:r>
              <a:rPr lang="en-US" sz="1600"/>
              <a:t>High</a:t>
            </a:r>
          </a:p>
        </p:txBody>
      </p: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FE567D3D-C137-EE5D-6B55-80B822BA2F10}"/>
              </a:ext>
            </a:extLst>
          </p:cNvPr>
          <p:cNvCxnSpPr>
            <a:cxnSpLocks/>
            <a:stCxn id="2" idx="3"/>
            <a:endCxn id="15" idx="0"/>
          </p:cNvCxnSpPr>
          <p:nvPr/>
        </p:nvCxnSpPr>
        <p:spPr>
          <a:xfrm flipV="1">
            <a:off x="6283961" y="3810592"/>
            <a:ext cx="575347" cy="1944248"/>
          </a:xfrm>
          <a:prstGeom prst="bentConnector4">
            <a:avLst>
              <a:gd name="adj1" fmla="val 268549"/>
              <a:gd name="adj2" fmla="val 11175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A3E0D80B-F0B8-645F-BBB6-302F877C8319}"/>
              </a:ext>
            </a:extLst>
          </p:cNvPr>
          <p:cNvCxnSpPr>
            <a:cxnSpLocks/>
            <a:stCxn id="2" idx="0"/>
            <a:endCxn id="14" idx="2"/>
          </p:cNvCxnSpPr>
          <p:nvPr/>
        </p:nvCxnSpPr>
        <p:spPr>
          <a:xfrm rot="16200000" flipV="1">
            <a:off x="4461938" y="4627877"/>
            <a:ext cx="624508" cy="112829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7985FF14-7C77-61BE-461E-C64B31113277}"/>
              </a:ext>
            </a:extLst>
          </p:cNvPr>
          <p:cNvCxnSpPr>
            <a:cxnSpLocks/>
            <a:stCxn id="2" idx="0"/>
            <a:endCxn id="3" idx="2"/>
          </p:cNvCxnSpPr>
          <p:nvPr/>
        </p:nvCxnSpPr>
        <p:spPr>
          <a:xfrm rot="16200000" flipV="1">
            <a:off x="3894573" y="4060511"/>
            <a:ext cx="624508" cy="226302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B4E5EAB0-7E5B-F672-C59E-63E9F3696089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71</a:t>
            </a:fld>
            <a:endParaRPr lang="en-US" b="1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65068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2" presetClass="entr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00"/>
                            </p:stCondLst>
                            <p:childTnLst>
                              <p:par>
                                <p:cTn id="8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"/>
                            </p:stCondLst>
                            <p:childTnLst>
                              <p:par>
                                <p:cTn id="8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8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500"/>
                            </p:stCondLst>
                            <p:childTnLst>
                              <p:par>
                                <p:cTn id="10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2" grpId="0" animBg="1"/>
      <p:bldP spid="12" grpId="1" animBg="1"/>
      <p:bldP spid="18" grpId="0" animBg="1"/>
      <p:bldP spid="28" grpId="0" animBg="1"/>
      <p:bldP spid="28" grpId="1" animBg="1"/>
      <p:bldP spid="28" grpId="2" animBg="1"/>
      <p:bldP spid="28" grpId="3" animBg="1"/>
      <p:bldP spid="49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281775FE-6390-92F5-EE69-AFC2A76677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34" t="6275" r="8402"/>
          <a:stretch/>
        </p:blipFill>
        <p:spPr>
          <a:xfrm rot="10800000">
            <a:off x="369651" y="-28684"/>
            <a:ext cx="10821480" cy="687654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9AE1059-F9BB-4893-A94F-CD565C4AA8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" y="1"/>
            <a:ext cx="3519055" cy="803563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/>
          <a:p>
            <a:r>
              <a:rPr lang="en-US"/>
              <a:t>Hardware</a:t>
            </a:r>
          </a:p>
        </p:txBody>
      </p:sp>
      <p:sp>
        <p:nvSpPr>
          <p:cNvPr id="6" name="Rectangle: Rounded Corners 5">
            <a:hlinkClick r:id="rId3" action="ppaction://hlinksldjump"/>
            <a:extLst>
              <a:ext uri="{FF2B5EF4-FFF2-40B4-BE49-F238E27FC236}">
                <a16:creationId xmlns:a16="http://schemas.microsoft.com/office/drawing/2014/main" id="{32F0A0E8-D303-442B-B773-A41CF36A29F4}"/>
              </a:ext>
            </a:extLst>
          </p:cNvPr>
          <p:cNvSpPr/>
          <p:nvPr/>
        </p:nvSpPr>
        <p:spPr>
          <a:xfrm>
            <a:off x="3366271" y="2027382"/>
            <a:ext cx="3363799" cy="909783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Register File</a:t>
            </a:r>
          </a:p>
        </p:txBody>
      </p:sp>
      <p:sp>
        <p:nvSpPr>
          <p:cNvPr id="7" name="Rectangle: Rounded Corners 6">
            <a:hlinkClick r:id="rId4" action="ppaction://hlinksldjump"/>
            <a:extLst>
              <a:ext uri="{FF2B5EF4-FFF2-40B4-BE49-F238E27FC236}">
                <a16:creationId xmlns:a16="http://schemas.microsoft.com/office/drawing/2014/main" id="{FCE96723-9968-4A27-8E5D-41D38762DF4B}"/>
              </a:ext>
            </a:extLst>
          </p:cNvPr>
          <p:cNvSpPr/>
          <p:nvPr/>
        </p:nvSpPr>
        <p:spPr>
          <a:xfrm>
            <a:off x="7815094" y="209395"/>
            <a:ext cx="891495" cy="1200727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Clock</a:t>
            </a:r>
          </a:p>
        </p:txBody>
      </p:sp>
      <p:sp>
        <p:nvSpPr>
          <p:cNvPr id="8" name="Rectangle: Rounded Corners 7">
            <a:hlinkClick r:id="rId5" action="ppaction://hlinksldjump"/>
            <a:extLst>
              <a:ext uri="{FF2B5EF4-FFF2-40B4-BE49-F238E27FC236}">
                <a16:creationId xmlns:a16="http://schemas.microsoft.com/office/drawing/2014/main" id="{BEB474BE-0C5F-46BD-B21E-579C0F451DC1}"/>
              </a:ext>
            </a:extLst>
          </p:cNvPr>
          <p:cNvSpPr/>
          <p:nvPr/>
        </p:nvSpPr>
        <p:spPr>
          <a:xfrm>
            <a:off x="7067484" y="4591455"/>
            <a:ext cx="3602267" cy="1010400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PC Advance</a:t>
            </a:r>
          </a:p>
        </p:txBody>
      </p:sp>
      <p:sp>
        <p:nvSpPr>
          <p:cNvPr id="9" name="Rectangle: Rounded Corners 8">
            <a:hlinkClick r:id="rId6" action="ppaction://hlinksldjump"/>
            <a:extLst>
              <a:ext uri="{FF2B5EF4-FFF2-40B4-BE49-F238E27FC236}">
                <a16:creationId xmlns:a16="http://schemas.microsoft.com/office/drawing/2014/main" id="{6A9BFDFB-B769-4483-B239-F367E3B2FDCE}"/>
              </a:ext>
            </a:extLst>
          </p:cNvPr>
          <p:cNvSpPr/>
          <p:nvPr/>
        </p:nvSpPr>
        <p:spPr>
          <a:xfrm>
            <a:off x="4221801" y="3654755"/>
            <a:ext cx="1005840" cy="1688788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H Reg Out</a:t>
            </a:r>
          </a:p>
        </p:txBody>
      </p:sp>
      <p:sp>
        <p:nvSpPr>
          <p:cNvPr id="10" name="Rectangle: Rounded Corners 9">
            <a:hlinkClick r:id="rId7" action="ppaction://hlinksldjump"/>
            <a:extLst>
              <a:ext uri="{FF2B5EF4-FFF2-40B4-BE49-F238E27FC236}">
                <a16:creationId xmlns:a16="http://schemas.microsoft.com/office/drawing/2014/main" id="{ABEBEB2C-9BA1-4139-82B5-E3314F01BDC4}"/>
              </a:ext>
            </a:extLst>
          </p:cNvPr>
          <p:cNvSpPr/>
          <p:nvPr/>
        </p:nvSpPr>
        <p:spPr>
          <a:xfrm>
            <a:off x="4221801" y="5388445"/>
            <a:ext cx="1005840" cy="384776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Relative Branch</a:t>
            </a:r>
          </a:p>
        </p:txBody>
      </p:sp>
      <p:sp>
        <p:nvSpPr>
          <p:cNvPr id="11" name="Rectangle: Rounded Corners 10">
            <a:hlinkClick r:id="rId7" action="ppaction://hlinksldjump"/>
            <a:extLst>
              <a:ext uri="{FF2B5EF4-FFF2-40B4-BE49-F238E27FC236}">
                <a16:creationId xmlns:a16="http://schemas.microsoft.com/office/drawing/2014/main" id="{53EFB2DD-C02B-4B15-953D-8CCE657D44B4}"/>
              </a:ext>
            </a:extLst>
          </p:cNvPr>
          <p:cNvSpPr/>
          <p:nvPr/>
        </p:nvSpPr>
        <p:spPr>
          <a:xfrm>
            <a:off x="4221801" y="5825595"/>
            <a:ext cx="1005840" cy="384776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Load Flags</a:t>
            </a:r>
          </a:p>
        </p:txBody>
      </p:sp>
      <p:sp>
        <p:nvSpPr>
          <p:cNvPr id="12" name="Rectangle: Rounded Corners 11">
            <a:hlinkClick r:id="rId7" action="ppaction://hlinksldjump"/>
            <a:extLst>
              <a:ext uri="{FF2B5EF4-FFF2-40B4-BE49-F238E27FC236}">
                <a16:creationId xmlns:a16="http://schemas.microsoft.com/office/drawing/2014/main" id="{5E0FCD79-557C-46AA-8D11-FB95F755999F}"/>
              </a:ext>
            </a:extLst>
          </p:cNvPr>
          <p:cNvSpPr/>
          <p:nvPr/>
        </p:nvSpPr>
        <p:spPr>
          <a:xfrm>
            <a:off x="5297367" y="3752505"/>
            <a:ext cx="1005840" cy="589972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Load Flags</a:t>
            </a:r>
          </a:p>
        </p:txBody>
      </p:sp>
      <p:sp>
        <p:nvSpPr>
          <p:cNvPr id="13" name="Rectangle: Rounded Corners 12">
            <a:hlinkClick r:id="rId7" action="ppaction://hlinksldjump"/>
            <a:extLst>
              <a:ext uri="{FF2B5EF4-FFF2-40B4-BE49-F238E27FC236}">
                <a16:creationId xmlns:a16="http://schemas.microsoft.com/office/drawing/2014/main" id="{83C4B9AC-D3C8-49F5-A394-7381AFC1BBBB}"/>
              </a:ext>
            </a:extLst>
          </p:cNvPr>
          <p:cNvSpPr/>
          <p:nvPr/>
        </p:nvSpPr>
        <p:spPr>
          <a:xfrm>
            <a:off x="506957" y="5614033"/>
            <a:ext cx="2859315" cy="475904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Load A and B</a:t>
            </a:r>
          </a:p>
        </p:txBody>
      </p:sp>
      <p:sp>
        <p:nvSpPr>
          <p:cNvPr id="14" name="Rectangle: Rounded Corners 13">
            <a:hlinkClick r:id="rId7" action="ppaction://hlinksldjump"/>
            <a:extLst>
              <a:ext uri="{FF2B5EF4-FFF2-40B4-BE49-F238E27FC236}">
                <a16:creationId xmlns:a16="http://schemas.microsoft.com/office/drawing/2014/main" id="{29F598CB-CDC1-4F64-B301-759CCA57BAB2}"/>
              </a:ext>
            </a:extLst>
          </p:cNvPr>
          <p:cNvSpPr/>
          <p:nvPr/>
        </p:nvSpPr>
        <p:spPr>
          <a:xfrm>
            <a:off x="564202" y="4490886"/>
            <a:ext cx="2806580" cy="697644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ALU MUX</a:t>
            </a:r>
          </a:p>
        </p:txBody>
      </p:sp>
      <p:sp>
        <p:nvSpPr>
          <p:cNvPr id="15" name="Rectangle: Rounded Corners 14">
            <a:hlinkClick r:id="rId8" action="ppaction://hlinksldjump"/>
            <a:extLst>
              <a:ext uri="{FF2B5EF4-FFF2-40B4-BE49-F238E27FC236}">
                <a16:creationId xmlns:a16="http://schemas.microsoft.com/office/drawing/2014/main" id="{6AF603C1-0C9B-4619-BDE3-CF5DBEFD7270}"/>
              </a:ext>
            </a:extLst>
          </p:cNvPr>
          <p:cNvSpPr/>
          <p:nvPr/>
        </p:nvSpPr>
        <p:spPr>
          <a:xfrm>
            <a:off x="2879625" y="3992347"/>
            <a:ext cx="544403" cy="455456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ADC</a:t>
            </a:r>
          </a:p>
          <a:p>
            <a:pPr algn="ctr"/>
            <a:r>
              <a:rPr lang="en-US" sz="1200"/>
              <a:t>SBC</a:t>
            </a:r>
          </a:p>
        </p:txBody>
      </p:sp>
      <p:sp>
        <p:nvSpPr>
          <p:cNvPr id="16" name="Rectangle: Rounded Corners 15">
            <a:hlinkClick r:id="rId9" action="ppaction://hlinksldjump"/>
            <a:extLst>
              <a:ext uri="{FF2B5EF4-FFF2-40B4-BE49-F238E27FC236}">
                <a16:creationId xmlns:a16="http://schemas.microsoft.com/office/drawing/2014/main" id="{E2F1C275-1D5D-4537-A11F-9CAFFE545773}"/>
              </a:ext>
            </a:extLst>
          </p:cNvPr>
          <p:cNvSpPr/>
          <p:nvPr/>
        </p:nvSpPr>
        <p:spPr>
          <a:xfrm>
            <a:off x="1157594" y="5217079"/>
            <a:ext cx="2214468" cy="384776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XOR MUX</a:t>
            </a:r>
          </a:p>
        </p:txBody>
      </p:sp>
      <p:sp>
        <p:nvSpPr>
          <p:cNvPr id="17" name="Rectangle: Rounded Corners 16">
            <a:hlinkClick r:id="rId9" action="ppaction://hlinksldjump"/>
            <a:extLst>
              <a:ext uri="{FF2B5EF4-FFF2-40B4-BE49-F238E27FC236}">
                <a16:creationId xmlns:a16="http://schemas.microsoft.com/office/drawing/2014/main" id="{A250250B-DD74-4BF8-85AA-A8517CD66CD0}"/>
              </a:ext>
            </a:extLst>
          </p:cNvPr>
          <p:cNvSpPr/>
          <p:nvPr/>
        </p:nvSpPr>
        <p:spPr>
          <a:xfrm>
            <a:off x="1235414" y="6102117"/>
            <a:ext cx="1440431" cy="716977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XOR</a:t>
            </a:r>
          </a:p>
          <a:p>
            <a:pPr algn="ctr"/>
            <a:r>
              <a:rPr lang="en-US"/>
              <a:t> ADD SUB</a:t>
            </a:r>
          </a:p>
        </p:txBody>
      </p:sp>
      <p:sp>
        <p:nvSpPr>
          <p:cNvPr id="18" name="Rectangle: Rounded Corners 17">
            <a:hlinkClick r:id="rId10" action="ppaction://hlinksldjump"/>
            <a:extLst>
              <a:ext uri="{FF2B5EF4-FFF2-40B4-BE49-F238E27FC236}">
                <a16:creationId xmlns:a16="http://schemas.microsoft.com/office/drawing/2014/main" id="{704375CE-2D2F-41D7-BB66-5A0AF628BB0B}"/>
              </a:ext>
            </a:extLst>
          </p:cNvPr>
          <p:cNvSpPr/>
          <p:nvPr/>
        </p:nvSpPr>
        <p:spPr>
          <a:xfrm>
            <a:off x="7095451" y="5832590"/>
            <a:ext cx="1978392" cy="935181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SRAM</a:t>
            </a:r>
          </a:p>
        </p:txBody>
      </p:sp>
      <p:sp>
        <p:nvSpPr>
          <p:cNvPr id="19" name="Rectangle: Rounded Corners 18">
            <a:hlinkClick r:id="rId10" action="ppaction://hlinksldjump"/>
            <a:extLst>
              <a:ext uri="{FF2B5EF4-FFF2-40B4-BE49-F238E27FC236}">
                <a16:creationId xmlns:a16="http://schemas.microsoft.com/office/drawing/2014/main" id="{44B6F7D4-839C-44BD-B14D-54E474AFC509}"/>
              </a:ext>
            </a:extLst>
          </p:cNvPr>
          <p:cNvSpPr/>
          <p:nvPr/>
        </p:nvSpPr>
        <p:spPr>
          <a:xfrm>
            <a:off x="8825729" y="1440856"/>
            <a:ext cx="1526051" cy="863251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SRAM</a:t>
            </a:r>
          </a:p>
          <a:p>
            <a:pPr algn="ctr"/>
            <a:r>
              <a:rPr lang="en-US"/>
              <a:t>Control</a:t>
            </a:r>
          </a:p>
        </p:txBody>
      </p:sp>
      <p:sp>
        <p:nvSpPr>
          <p:cNvPr id="20" name="Rectangle: Rounded Corners 19">
            <a:hlinkClick r:id="rId11" action="ppaction://hlinksldjump"/>
            <a:extLst>
              <a:ext uri="{FF2B5EF4-FFF2-40B4-BE49-F238E27FC236}">
                <a16:creationId xmlns:a16="http://schemas.microsoft.com/office/drawing/2014/main" id="{496573D3-1AAE-421A-9B8E-BEEADBA303D0}"/>
              </a:ext>
            </a:extLst>
          </p:cNvPr>
          <p:cNvSpPr/>
          <p:nvPr/>
        </p:nvSpPr>
        <p:spPr>
          <a:xfrm>
            <a:off x="7875421" y="3697471"/>
            <a:ext cx="1198419" cy="874595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Reg Out </a:t>
            </a:r>
          </a:p>
          <a:p>
            <a:pPr algn="ctr"/>
            <a:r>
              <a:rPr lang="en-US"/>
              <a:t>Select</a:t>
            </a:r>
          </a:p>
        </p:txBody>
      </p:sp>
      <p:sp>
        <p:nvSpPr>
          <p:cNvPr id="21" name="Rectangle: Rounded Corners 20">
            <a:hlinkClick r:id="rId12" action="ppaction://hlinksldjump"/>
            <a:extLst>
              <a:ext uri="{FF2B5EF4-FFF2-40B4-BE49-F238E27FC236}">
                <a16:creationId xmlns:a16="http://schemas.microsoft.com/office/drawing/2014/main" id="{C8CC7C28-F618-9C74-3008-5BD61BF9E549}"/>
              </a:ext>
            </a:extLst>
          </p:cNvPr>
          <p:cNvSpPr/>
          <p:nvPr/>
        </p:nvSpPr>
        <p:spPr>
          <a:xfrm>
            <a:off x="6910627" y="209395"/>
            <a:ext cx="891495" cy="1200727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Debug Mode</a:t>
            </a:r>
          </a:p>
        </p:txBody>
      </p:sp>
      <p:sp>
        <p:nvSpPr>
          <p:cNvPr id="22" name="Rectangle: Rounded Corners 21">
            <a:hlinkClick r:id="rId12" action="ppaction://hlinksldjump"/>
            <a:extLst>
              <a:ext uri="{FF2B5EF4-FFF2-40B4-BE49-F238E27FC236}">
                <a16:creationId xmlns:a16="http://schemas.microsoft.com/office/drawing/2014/main" id="{0B270D50-0508-DCEF-268B-6F0E1E4332F1}"/>
              </a:ext>
            </a:extLst>
          </p:cNvPr>
          <p:cNvSpPr/>
          <p:nvPr/>
        </p:nvSpPr>
        <p:spPr>
          <a:xfrm>
            <a:off x="8719560" y="209395"/>
            <a:ext cx="2459459" cy="1200727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Status And Control</a:t>
            </a:r>
          </a:p>
        </p:txBody>
      </p:sp>
      <p:sp>
        <p:nvSpPr>
          <p:cNvPr id="23" name="AutoShape 2">
            <a:extLst>
              <a:ext uri="{FF2B5EF4-FFF2-40B4-BE49-F238E27FC236}">
                <a16:creationId xmlns:a16="http://schemas.microsoft.com/office/drawing/2014/main" id="{B28DCDC8-C991-3499-63B5-4F7F8595109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Rectangle: Rounded Corners 23">
            <a:hlinkClick r:id="rId13" action="ppaction://hlinksldjump"/>
            <a:extLst>
              <a:ext uri="{FF2B5EF4-FFF2-40B4-BE49-F238E27FC236}">
                <a16:creationId xmlns:a16="http://schemas.microsoft.com/office/drawing/2014/main" id="{9843CD24-6002-E26E-C284-5C5E077E5472}"/>
              </a:ext>
            </a:extLst>
          </p:cNvPr>
          <p:cNvSpPr/>
          <p:nvPr/>
        </p:nvSpPr>
        <p:spPr>
          <a:xfrm>
            <a:off x="4262355" y="3136021"/>
            <a:ext cx="2057343" cy="475904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Branch</a:t>
            </a:r>
          </a:p>
        </p:txBody>
      </p:sp>
      <p:sp>
        <p:nvSpPr>
          <p:cNvPr id="25" name="Rectangle: Rounded Corners 24">
            <a:hlinkClick r:id="rId13" action="ppaction://hlinksldjump"/>
            <a:extLst>
              <a:ext uri="{FF2B5EF4-FFF2-40B4-BE49-F238E27FC236}">
                <a16:creationId xmlns:a16="http://schemas.microsoft.com/office/drawing/2014/main" id="{C1BF4C52-E471-FF7E-AA3E-A514CCF94425}"/>
              </a:ext>
            </a:extLst>
          </p:cNvPr>
          <p:cNvSpPr/>
          <p:nvPr/>
        </p:nvSpPr>
        <p:spPr>
          <a:xfrm>
            <a:off x="9982130" y="2576483"/>
            <a:ext cx="815527" cy="475904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Load PC</a:t>
            </a:r>
          </a:p>
        </p:txBody>
      </p:sp>
      <p:sp>
        <p:nvSpPr>
          <p:cNvPr id="26" name="Rectangle: Rounded Corners 25">
            <a:hlinkClick r:id="rId14" action="ppaction://hlinksldjump"/>
            <a:extLst>
              <a:ext uri="{FF2B5EF4-FFF2-40B4-BE49-F238E27FC236}">
                <a16:creationId xmlns:a16="http://schemas.microsoft.com/office/drawing/2014/main" id="{5B792B2D-DC5F-2760-FAF4-2A6D4B062309}"/>
              </a:ext>
            </a:extLst>
          </p:cNvPr>
          <p:cNvSpPr/>
          <p:nvPr/>
        </p:nvSpPr>
        <p:spPr>
          <a:xfrm>
            <a:off x="7387279" y="2298970"/>
            <a:ext cx="2594851" cy="1379111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Micro </a:t>
            </a:r>
            <a:r>
              <a:rPr lang="en-US" err="1"/>
              <a:t>Intructions</a:t>
            </a:r>
            <a:endParaRPr lang="en-US"/>
          </a:p>
        </p:txBody>
      </p:sp>
      <p:sp>
        <p:nvSpPr>
          <p:cNvPr id="27" name="Rectangle: Rounded Corners 26">
            <a:hlinkClick r:id="rId15" action="ppaction://hlinksldjump"/>
            <a:extLst>
              <a:ext uri="{FF2B5EF4-FFF2-40B4-BE49-F238E27FC236}">
                <a16:creationId xmlns:a16="http://schemas.microsoft.com/office/drawing/2014/main" id="{A0DA6D50-7552-4D1B-1A54-43694F6BE69A}"/>
              </a:ext>
            </a:extLst>
          </p:cNvPr>
          <p:cNvSpPr/>
          <p:nvPr/>
        </p:nvSpPr>
        <p:spPr>
          <a:xfrm>
            <a:off x="9151662" y="3561665"/>
            <a:ext cx="1518089" cy="1010400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Program Counter</a:t>
            </a:r>
          </a:p>
        </p:txBody>
      </p:sp>
    </p:spTree>
    <p:extLst>
      <p:ext uri="{BB962C8B-B14F-4D97-AF65-F5344CB8AC3E}">
        <p14:creationId xmlns:p14="http://schemas.microsoft.com/office/powerpoint/2010/main" val="2443581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Rectangle 471">
            <a:extLst>
              <a:ext uri="{FF2B5EF4-FFF2-40B4-BE49-F238E27FC236}">
                <a16:creationId xmlns:a16="http://schemas.microsoft.com/office/drawing/2014/main" id="{FD22F2E9-2DDE-4BB5-9BF5-E7B9D3639C78}"/>
              </a:ext>
            </a:extLst>
          </p:cNvPr>
          <p:cNvSpPr/>
          <p:nvPr/>
        </p:nvSpPr>
        <p:spPr>
          <a:xfrm>
            <a:off x="11460989" y="4138139"/>
            <a:ext cx="688767" cy="738664"/>
          </a:xfrm>
          <a:prstGeom prst="rect">
            <a:avLst/>
          </a:prstGeom>
          <a:solidFill>
            <a:srgbClr val="FFF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1A07BA25-0F31-4359-960F-31B007A0CCE1}"/>
              </a:ext>
            </a:extLst>
          </p:cNvPr>
          <p:cNvSpPr/>
          <p:nvPr/>
        </p:nvSpPr>
        <p:spPr>
          <a:xfrm>
            <a:off x="11460989" y="1215643"/>
            <a:ext cx="688767" cy="738664"/>
          </a:xfrm>
          <a:prstGeom prst="rect">
            <a:avLst/>
          </a:prstGeom>
          <a:solidFill>
            <a:srgbClr val="FFF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CD78E2E-56C2-48AD-B4E7-F615D86E9D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169013" y="2553011"/>
            <a:ext cx="1608903" cy="102207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8CF5E5D-16CB-4475-9A77-FCC97506D7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946566" y="2249295"/>
            <a:ext cx="1741669" cy="15760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B246D3-941D-46D1-A7D2-804BE31280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Register File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53F47E3-9ABF-4FC4-9096-59288DAC41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47631" y="4973904"/>
            <a:ext cx="2723191" cy="124064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DD915CB-4C7D-43F1-97AA-A3038911EB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96174" y="5512707"/>
            <a:ext cx="2081495" cy="109088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1DECF081-7439-4F49-BB73-D7511364B531}"/>
              </a:ext>
            </a:extLst>
          </p:cNvPr>
          <p:cNvSpPr txBox="1"/>
          <p:nvPr/>
        </p:nvSpPr>
        <p:spPr>
          <a:xfrm>
            <a:off x="2525253" y="1098416"/>
            <a:ext cx="1330814" cy="577466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051" b="1" u="sng"/>
              <a:t>Read from Register</a:t>
            </a:r>
            <a:endParaRPr lang="en-US" sz="1051"/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051"/>
              <a:t>~G Output Enable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051"/>
              <a:t>A,B Register Id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8BC0C98-8210-47B5-9649-E50C355DF5DD}"/>
              </a:ext>
            </a:extLst>
          </p:cNvPr>
          <p:cNvSpPr txBox="1"/>
          <p:nvPr/>
        </p:nvSpPr>
        <p:spPr>
          <a:xfrm>
            <a:off x="2525253" y="4367048"/>
            <a:ext cx="1619354" cy="577466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051" b="1" u="sng"/>
              <a:t>Write to Register </a:t>
            </a:r>
            <a:endParaRPr lang="en-US" sz="1051"/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051" b="1"/>
              <a:t>~G</a:t>
            </a:r>
            <a:r>
              <a:rPr lang="en-US" sz="1051"/>
              <a:t>:  Input Clock Enable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051" b="1"/>
              <a:t>A,B </a:t>
            </a:r>
            <a:r>
              <a:rPr lang="en-US" sz="1051"/>
              <a:t>Register Id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A30994E-A93C-4579-970C-AA1D1E785A8D}"/>
              </a:ext>
            </a:extLst>
          </p:cNvPr>
          <p:cNvCxnSpPr/>
          <p:nvPr/>
        </p:nvCxnSpPr>
        <p:spPr>
          <a:xfrm>
            <a:off x="1086925" y="1712037"/>
            <a:ext cx="0" cy="983048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2D9562C-47F7-4C84-A736-3C14378D4C4A}"/>
              </a:ext>
            </a:extLst>
          </p:cNvPr>
          <p:cNvSpPr txBox="1"/>
          <p:nvPr/>
        </p:nvSpPr>
        <p:spPr>
          <a:xfrm>
            <a:off x="836039" y="1437493"/>
            <a:ext cx="519694" cy="276999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200"/>
              <a:t>Clock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9FEBD6D-250D-4009-81C4-2105DDDABC71}"/>
              </a:ext>
            </a:extLst>
          </p:cNvPr>
          <p:cNvCxnSpPr>
            <a:cxnSpLocks/>
          </p:cNvCxnSpPr>
          <p:nvPr/>
        </p:nvCxnSpPr>
        <p:spPr>
          <a:xfrm>
            <a:off x="745400" y="2361839"/>
            <a:ext cx="0" cy="335700"/>
          </a:xfrm>
          <a:prstGeom prst="line">
            <a:avLst/>
          </a:prstGeom>
          <a:ln>
            <a:headEnd type="oval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BC66723-B8E9-4156-8347-2B53DCF4AD5B}"/>
              </a:ext>
            </a:extLst>
          </p:cNvPr>
          <p:cNvCxnSpPr>
            <a:cxnSpLocks/>
          </p:cNvCxnSpPr>
          <p:nvPr/>
        </p:nvCxnSpPr>
        <p:spPr>
          <a:xfrm>
            <a:off x="1080271" y="3429001"/>
            <a:ext cx="0" cy="33570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0D23763-24B4-44DF-A3CC-2C94D0E50D90}"/>
              </a:ext>
            </a:extLst>
          </p:cNvPr>
          <p:cNvCxnSpPr>
            <a:cxnSpLocks/>
          </p:cNvCxnSpPr>
          <p:nvPr/>
        </p:nvCxnSpPr>
        <p:spPr>
          <a:xfrm>
            <a:off x="430368" y="3433978"/>
            <a:ext cx="0" cy="335700"/>
          </a:xfrm>
          <a:prstGeom prst="line">
            <a:avLst/>
          </a:prstGeom>
          <a:ln>
            <a:headEnd type="none"/>
            <a:tailEnd type="oval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FAE9DAD8-0BF8-40A9-B25A-865682755965}"/>
              </a:ext>
            </a:extLst>
          </p:cNvPr>
          <p:cNvCxnSpPr>
            <a:cxnSpLocks/>
          </p:cNvCxnSpPr>
          <p:nvPr/>
        </p:nvCxnSpPr>
        <p:spPr>
          <a:xfrm>
            <a:off x="147976" y="3769183"/>
            <a:ext cx="930685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83D88A28-65D2-4D54-AD79-091342C915C9}"/>
              </a:ext>
            </a:extLst>
          </p:cNvPr>
          <p:cNvCxnSpPr>
            <a:cxnSpLocks/>
          </p:cNvCxnSpPr>
          <p:nvPr/>
        </p:nvCxnSpPr>
        <p:spPr>
          <a:xfrm flipH="1">
            <a:off x="167199" y="2361839"/>
            <a:ext cx="914400" cy="0"/>
          </a:xfrm>
          <a:prstGeom prst="line">
            <a:avLst/>
          </a:prstGeom>
          <a:ln>
            <a:headEnd type="oval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D049FC9B-9C67-45AD-81B5-A7C86D8B2E25}"/>
              </a:ext>
            </a:extLst>
          </p:cNvPr>
          <p:cNvCxnSpPr>
            <a:cxnSpLocks/>
          </p:cNvCxnSpPr>
          <p:nvPr/>
        </p:nvCxnSpPr>
        <p:spPr>
          <a:xfrm flipH="1">
            <a:off x="149980" y="2359812"/>
            <a:ext cx="14291" cy="1413853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004084C-4A22-4310-8D1F-265AF3DD93D1}"/>
              </a:ext>
            </a:extLst>
          </p:cNvPr>
          <p:cNvGrpSpPr/>
          <p:nvPr/>
        </p:nvGrpSpPr>
        <p:grpSpPr>
          <a:xfrm>
            <a:off x="2878645" y="3632784"/>
            <a:ext cx="325024" cy="766272"/>
            <a:chOff x="2475239" y="1839635"/>
            <a:chExt cx="325024" cy="914400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6EF6E4C4-09E3-434A-897D-A56E0E77084B}"/>
                </a:ext>
              </a:extLst>
            </p:cNvPr>
            <p:cNvCxnSpPr>
              <a:cxnSpLocks/>
            </p:cNvCxnSpPr>
            <p:nvPr/>
          </p:nvCxnSpPr>
          <p:spPr>
            <a:xfrm>
              <a:off x="2634864" y="1839635"/>
              <a:ext cx="0" cy="91440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735C9627-800A-4DEC-B472-2B6BFC4A17A7}"/>
                </a:ext>
              </a:extLst>
            </p:cNvPr>
            <p:cNvCxnSpPr>
              <a:cxnSpLocks/>
            </p:cNvCxnSpPr>
            <p:nvPr/>
          </p:nvCxnSpPr>
          <p:spPr>
            <a:xfrm>
              <a:off x="2800263" y="1839635"/>
              <a:ext cx="0" cy="91440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2452D8F7-1F79-4099-B207-153F37E81267}"/>
                </a:ext>
              </a:extLst>
            </p:cNvPr>
            <p:cNvCxnSpPr>
              <a:cxnSpLocks/>
            </p:cNvCxnSpPr>
            <p:nvPr/>
          </p:nvCxnSpPr>
          <p:spPr>
            <a:xfrm>
              <a:off x="2475239" y="1839635"/>
              <a:ext cx="0" cy="91440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CAA0DEF-0B34-4B9A-84D1-3E0D054E47FB}"/>
              </a:ext>
            </a:extLst>
          </p:cNvPr>
          <p:cNvCxnSpPr>
            <a:cxnSpLocks/>
          </p:cNvCxnSpPr>
          <p:nvPr/>
        </p:nvCxnSpPr>
        <p:spPr>
          <a:xfrm>
            <a:off x="2385629" y="3689495"/>
            <a:ext cx="0" cy="290835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C2C408CB-F9D5-4762-B5E0-19A55A786C7B}"/>
              </a:ext>
            </a:extLst>
          </p:cNvPr>
          <p:cNvCxnSpPr>
            <a:cxnSpLocks/>
          </p:cNvCxnSpPr>
          <p:nvPr/>
        </p:nvCxnSpPr>
        <p:spPr>
          <a:xfrm>
            <a:off x="2225327" y="3696602"/>
            <a:ext cx="0" cy="156881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29CBE30A-6D59-4F69-83AD-F047D082AB05}"/>
              </a:ext>
            </a:extLst>
          </p:cNvPr>
          <p:cNvCxnSpPr>
            <a:cxnSpLocks/>
          </p:cNvCxnSpPr>
          <p:nvPr/>
        </p:nvCxnSpPr>
        <p:spPr>
          <a:xfrm>
            <a:off x="2546440" y="3690197"/>
            <a:ext cx="0" cy="443279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A14CE03A-0E5D-4FF5-9C42-34884EBD88E7}"/>
              </a:ext>
            </a:extLst>
          </p:cNvPr>
          <p:cNvCxnSpPr>
            <a:cxnSpLocks/>
          </p:cNvCxnSpPr>
          <p:nvPr/>
        </p:nvCxnSpPr>
        <p:spPr>
          <a:xfrm flipH="1">
            <a:off x="2698517" y="3705981"/>
            <a:ext cx="0" cy="572255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08AACB8-32C9-4336-BDA8-BC4259CFC116}"/>
              </a:ext>
            </a:extLst>
          </p:cNvPr>
          <p:cNvCxnSpPr>
            <a:cxnSpLocks/>
          </p:cNvCxnSpPr>
          <p:nvPr/>
        </p:nvCxnSpPr>
        <p:spPr>
          <a:xfrm>
            <a:off x="601444" y="3430802"/>
            <a:ext cx="0" cy="562503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710187E0-C1EB-4423-BA15-B02E7EC4C41B}"/>
              </a:ext>
            </a:extLst>
          </p:cNvPr>
          <p:cNvCxnSpPr>
            <a:cxnSpLocks/>
          </p:cNvCxnSpPr>
          <p:nvPr/>
        </p:nvCxnSpPr>
        <p:spPr>
          <a:xfrm>
            <a:off x="921539" y="3435855"/>
            <a:ext cx="0" cy="429032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056515D7-D860-44C3-AA66-34466CCD9899}"/>
              </a:ext>
            </a:extLst>
          </p:cNvPr>
          <p:cNvCxnSpPr>
            <a:cxnSpLocks/>
          </p:cNvCxnSpPr>
          <p:nvPr/>
        </p:nvCxnSpPr>
        <p:spPr>
          <a:xfrm>
            <a:off x="596520" y="2148650"/>
            <a:ext cx="0" cy="554821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CFD6FBBC-AB53-4139-8C1F-86FC94EFB933}"/>
              </a:ext>
            </a:extLst>
          </p:cNvPr>
          <p:cNvCxnSpPr>
            <a:cxnSpLocks/>
          </p:cNvCxnSpPr>
          <p:nvPr/>
        </p:nvCxnSpPr>
        <p:spPr>
          <a:xfrm>
            <a:off x="1247883" y="2290301"/>
            <a:ext cx="0" cy="408691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443561F3-358A-47AA-89A4-DC985483AB32}"/>
              </a:ext>
            </a:extLst>
          </p:cNvPr>
          <p:cNvCxnSpPr>
            <a:cxnSpLocks/>
          </p:cNvCxnSpPr>
          <p:nvPr/>
        </p:nvCxnSpPr>
        <p:spPr>
          <a:xfrm flipH="1">
            <a:off x="601006" y="2147825"/>
            <a:ext cx="1265445" cy="824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4E38326B-AC30-4213-9075-5BD862CE42F7}"/>
              </a:ext>
            </a:extLst>
          </p:cNvPr>
          <p:cNvCxnSpPr>
            <a:cxnSpLocks/>
          </p:cNvCxnSpPr>
          <p:nvPr/>
        </p:nvCxnSpPr>
        <p:spPr>
          <a:xfrm flipH="1">
            <a:off x="1250944" y="2292084"/>
            <a:ext cx="473643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B6AEE66A-9CBC-43D1-81F4-F1A38A9C6BB2}"/>
              </a:ext>
            </a:extLst>
          </p:cNvPr>
          <p:cNvCxnSpPr>
            <a:cxnSpLocks/>
          </p:cNvCxnSpPr>
          <p:nvPr/>
        </p:nvCxnSpPr>
        <p:spPr>
          <a:xfrm flipH="1">
            <a:off x="603663" y="3980329"/>
            <a:ext cx="1771984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0D1DAB50-D8BA-4C97-B562-C9BA8BD4E804}"/>
              </a:ext>
            </a:extLst>
          </p:cNvPr>
          <p:cNvCxnSpPr>
            <a:cxnSpLocks/>
          </p:cNvCxnSpPr>
          <p:nvPr/>
        </p:nvCxnSpPr>
        <p:spPr>
          <a:xfrm flipH="1">
            <a:off x="930745" y="3853483"/>
            <a:ext cx="1294583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3DD5344C-C304-49F1-AF25-0F38F643040A}"/>
              </a:ext>
            </a:extLst>
          </p:cNvPr>
          <p:cNvCxnSpPr>
            <a:cxnSpLocks/>
          </p:cNvCxnSpPr>
          <p:nvPr/>
        </p:nvCxnSpPr>
        <p:spPr>
          <a:xfrm flipH="1">
            <a:off x="1866451" y="4127653"/>
            <a:ext cx="679667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F5B938AC-3396-439E-A018-F66C21B4FEA4}"/>
              </a:ext>
            </a:extLst>
          </p:cNvPr>
          <p:cNvCxnSpPr>
            <a:cxnSpLocks/>
          </p:cNvCxnSpPr>
          <p:nvPr/>
        </p:nvCxnSpPr>
        <p:spPr>
          <a:xfrm>
            <a:off x="1714051" y="2281333"/>
            <a:ext cx="0" cy="1996903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5C5FEE28-7BB6-4A7C-9CE0-E372BF585223}"/>
              </a:ext>
            </a:extLst>
          </p:cNvPr>
          <p:cNvGrpSpPr/>
          <p:nvPr/>
        </p:nvGrpSpPr>
        <p:grpSpPr>
          <a:xfrm rot="10800000">
            <a:off x="849830" y="2467683"/>
            <a:ext cx="144980" cy="231112"/>
            <a:chOff x="943958" y="3440342"/>
            <a:chExt cx="144980" cy="231112"/>
          </a:xfrm>
        </p:grpSpPr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85297213-F822-4911-B535-ED7E4044DAB4}"/>
                </a:ext>
              </a:extLst>
            </p:cNvPr>
            <p:cNvSpPr/>
            <p:nvPr/>
          </p:nvSpPr>
          <p:spPr>
            <a:xfrm rot="10800000">
              <a:off x="943958" y="3523536"/>
              <a:ext cx="144980" cy="1479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/>
                <a:t>C1</a:t>
              </a:r>
            </a:p>
          </p:txBody>
        </p: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EB35FEB3-7A62-450E-AA01-6D9720A62E66}"/>
                </a:ext>
              </a:extLst>
            </p:cNvPr>
            <p:cNvCxnSpPr>
              <a:cxnSpLocks/>
              <a:endCxn id="90" idx="4"/>
            </p:cNvCxnSpPr>
            <p:nvPr/>
          </p:nvCxnSpPr>
          <p:spPr>
            <a:xfrm rot="10800000" flipH="1" flipV="1">
              <a:off x="1015668" y="3440342"/>
              <a:ext cx="780" cy="83194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6E9847FD-05C1-423E-8797-0C952CF98C31}"/>
              </a:ext>
            </a:extLst>
          </p:cNvPr>
          <p:cNvGrpSpPr/>
          <p:nvPr/>
        </p:nvGrpSpPr>
        <p:grpSpPr>
          <a:xfrm rot="10800000">
            <a:off x="1350471" y="2457692"/>
            <a:ext cx="144980" cy="235600"/>
            <a:chOff x="464349" y="3435854"/>
            <a:chExt cx="144980" cy="235600"/>
          </a:xfrm>
        </p:grpSpPr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D89CD5F6-6E9C-4ED4-8C8E-D0ED37F7A8C2}"/>
                </a:ext>
              </a:extLst>
            </p:cNvPr>
            <p:cNvSpPr/>
            <p:nvPr/>
          </p:nvSpPr>
          <p:spPr>
            <a:xfrm rot="10800000">
              <a:off x="464349" y="3523536"/>
              <a:ext cx="144980" cy="1479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/>
                <a:t>C0</a:t>
              </a:r>
            </a:p>
          </p:txBody>
        </p: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7486D547-8679-4A6A-BDDD-5145998E98BC}"/>
                </a:ext>
              </a:extLst>
            </p:cNvPr>
            <p:cNvCxnSpPr>
              <a:cxnSpLocks/>
              <a:endCxn id="89" idx="4"/>
            </p:cNvCxnSpPr>
            <p:nvPr/>
          </p:nvCxnSpPr>
          <p:spPr>
            <a:xfrm rot="10800000" flipV="1">
              <a:off x="536839" y="3435854"/>
              <a:ext cx="0" cy="87682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175A3987-BAAB-41CA-8592-D6FA414540E4}"/>
              </a:ext>
            </a:extLst>
          </p:cNvPr>
          <p:cNvGrpSpPr/>
          <p:nvPr/>
        </p:nvGrpSpPr>
        <p:grpSpPr>
          <a:xfrm rot="10800000">
            <a:off x="688471" y="3424925"/>
            <a:ext cx="144980" cy="237559"/>
            <a:chOff x="1109802" y="2452249"/>
            <a:chExt cx="144980" cy="237559"/>
          </a:xfrm>
        </p:grpSpPr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85E11A5E-2FBA-4A2C-A12E-90CBEA33BB05}"/>
                </a:ext>
              </a:extLst>
            </p:cNvPr>
            <p:cNvSpPr/>
            <p:nvPr/>
          </p:nvSpPr>
          <p:spPr>
            <a:xfrm rot="10800000">
              <a:off x="1109802" y="2452249"/>
              <a:ext cx="144980" cy="1479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/>
                <a:t>C2</a:t>
              </a:r>
            </a:p>
          </p:txBody>
        </p: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9E435528-4D5C-4E03-A793-B165741B4591}"/>
                </a:ext>
              </a:extLst>
            </p:cNvPr>
            <p:cNvCxnSpPr>
              <a:cxnSpLocks/>
            </p:cNvCxnSpPr>
            <p:nvPr/>
          </p:nvCxnSpPr>
          <p:spPr>
            <a:xfrm>
              <a:off x="1182292" y="2600167"/>
              <a:ext cx="0" cy="89641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E3CF0999-9162-42C1-BB06-E62AC67AEBD9}"/>
              </a:ext>
            </a:extLst>
          </p:cNvPr>
          <p:cNvGrpSpPr/>
          <p:nvPr/>
        </p:nvGrpSpPr>
        <p:grpSpPr>
          <a:xfrm rot="10800000">
            <a:off x="1176915" y="3424925"/>
            <a:ext cx="144980" cy="237559"/>
            <a:chOff x="1109802" y="2452249"/>
            <a:chExt cx="144980" cy="237559"/>
          </a:xfrm>
        </p:grpSpPr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0B9550D3-9E10-45F7-BEFE-7EE661DC6D84}"/>
                </a:ext>
              </a:extLst>
            </p:cNvPr>
            <p:cNvSpPr/>
            <p:nvPr/>
          </p:nvSpPr>
          <p:spPr>
            <a:xfrm rot="10800000">
              <a:off x="1109802" y="2452249"/>
              <a:ext cx="144980" cy="1479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/>
                <a:t>C3</a:t>
              </a:r>
            </a:p>
          </p:txBody>
        </p: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70A889B1-CBB1-431D-95CD-0936E06FEF49}"/>
                </a:ext>
              </a:extLst>
            </p:cNvPr>
            <p:cNvCxnSpPr>
              <a:cxnSpLocks/>
            </p:cNvCxnSpPr>
            <p:nvPr/>
          </p:nvCxnSpPr>
          <p:spPr>
            <a:xfrm>
              <a:off x="1182292" y="2600167"/>
              <a:ext cx="0" cy="89641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E1F0B82A-064F-4405-97D6-B1C371DE389B}"/>
              </a:ext>
            </a:extLst>
          </p:cNvPr>
          <p:cNvGrpSpPr/>
          <p:nvPr/>
        </p:nvGrpSpPr>
        <p:grpSpPr>
          <a:xfrm>
            <a:off x="3040045" y="1856699"/>
            <a:ext cx="325024" cy="614840"/>
            <a:chOff x="2318356" y="3448800"/>
            <a:chExt cx="325024" cy="914400"/>
          </a:xfrm>
        </p:grpSpPr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AD8F896A-E22F-4809-8C26-F224B4C8C10C}"/>
                </a:ext>
              </a:extLst>
            </p:cNvPr>
            <p:cNvCxnSpPr>
              <a:cxnSpLocks/>
            </p:cNvCxnSpPr>
            <p:nvPr/>
          </p:nvCxnSpPr>
          <p:spPr>
            <a:xfrm>
              <a:off x="2477981" y="3448800"/>
              <a:ext cx="0" cy="9144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95D95E96-1694-44ED-B995-B7BF4816F5CC}"/>
                </a:ext>
              </a:extLst>
            </p:cNvPr>
            <p:cNvCxnSpPr>
              <a:cxnSpLocks/>
            </p:cNvCxnSpPr>
            <p:nvPr/>
          </p:nvCxnSpPr>
          <p:spPr>
            <a:xfrm>
              <a:off x="2643380" y="3448800"/>
              <a:ext cx="0" cy="9144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56011699-5D71-484F-9DA1-A6B2B0F356AC}"/>
                </a:ext>
              </a:extLst>
            </p:cNvPr>
            <p:cNvCxnSpPr>
              <a:cxnSpLocks/>
            </p:cNvCxnSpPr>
            <p:nvPr/>
          </p:nvCxnSpPr>
          <p:spPr>
            <a:xfrm>
              <a:off x="2318356" y="3448800"/>
              <a:ext cx="0" cy="9144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06F2D6F1-6995-40C6-8654-A3D1A49C6CB1}"/>
              </a:ext>
            </a:extLst>
          </p:cNvPr>
          <p:cNvGrpSpPr/>
          <p:nvPr/>
        </p:nvGrpSpPr>
        <p:grpSpPr>
          <a:xfrm rot="10800000">
            <a:off x="2315576" y="1911352"/>
            <a:ext cx="633557" cy="478147"/>
            <a:chOff x="2736921" y="3444322"/>
            <a:chExt cx="633557" cy="478147"/>
          </a:xfrm>
        </p:grpSpPr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2A5F16B0-F08E-43EA-9AB9-DB33F7F6A005}"/>
                </a:ext>
              </a:extLst>
            </p:cNvPr>
            <p:cNvGrpSpPr/>
            <p:nvPr/>
          </p:nvGrpSpPr>
          <p:grpSpPr>
            <a:xfrm>
              <a:off x="2736921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21" name="Oval 120">
                <a:extLst>
                  <a:ext uri="{FF2B5EF4-FFF2-40B4-BE49-F238E27FC236}">
                    <a16:creationId xmlns:a16="http://schemas.microsoft.com/office/drawing/2014/main" id="{20D17F78-34C3-4B44-8B9A-3A9553CB4296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/>
                  <a:t>OE0</a:t>
                </a:r>
              </a:p>
            </p:txBody>
          </p: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F892D6B4-2C58-4DAA-BD76-7122DE1E50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FB74B608-DA83-4660-A775-43310FA37D90}"/>
                </a:ext>
              </a:extLst>
            </p:cNvPr>
            <p:cNvGrpSpPr/>
            <p:nvPr/>
          </p:nvGrpSpPr>
          <p:grpSpPr>
            <a:xfrm>
              <a:off x="2899780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21D628DF-8A37-4463-9B55-C62EF46CF6A1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/>
                  <a:t>OE1</a:t>
                </a:r>
              </a:p>
            </p:txBody>
          </p:sp>
          <p:cxnSp>
            <p:nvCxnSpPr>
              <p:cNvPr id="126" name="Straight Connector 125">
                <a:extLst>
                  <a:ext uri="{FF2B5EF4-FFF2-40B4-BE49-F238E27FC236}">
                    <a16:creationId xmlns:a16="http://schemas.microsoft.com/office/drawing/2014/main" id="{F5622B5B-F2D3-410E-AC1C-4A24AB8E0F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1A926D54-C224-4D9B-A712-D197A4A8644F}"/>
                </a:ext>
              </a:extLst>
            </p:cNvPr>
            <p:cNvGrpSpPr/>
            <p:nvPr/>
          </p:nvGrpSpPr>
          <p:grpSpPr>
            <a:xfrm>
              <a:off x="3062639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28" name="Oval 127">
                <a:extLst>
                  <a:ext uri="{FF2B5EF4-FFF2-40B4-BE49-F238E27FC236}">
                    <a16:creationId xmlns:a16="http://schemas.microsoft.com/office/drawing/2014/main" id="{DB470477-8AE4-4C57-91F0-D2B6A8C0292A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/>
                  <a:t>OE2</a:t>
                </a:r>
              </a:p>
            </p:txBody>
          </p:sp>
          <p:cxnSp>
            <p:nvCxnSpPr>
              <p:cNvPr id="129" name="Straight Connector 128">
                <a:extLst>
                  <a:ext uri="{FF2B5EF4-FFF2-40B4-BE49-F238E27FC236}">
                    <a16:creationId xmlns:a16="http://schemas.microsoft.com/office/drawing/2014/main" id="{5E902CF4-CBB6-4A42-AF88-B390257C9DA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0" name="Group 129">
              <a:extLst>
                <a:ext uri="{FF2B5EF4-FFF2-40B4-BE49-F238E27FC236}">
                  <a16:creationId xmlns:a16="http://schemas.microsoft.com/office/drawing/2014/main" id="{99179D2E-31D7-4AF0-BFD8-17A33F0ADAFE}"/>
                </a:ext>
              </a:extLst>
            </p:cNvPr>
            <p:cNvGrpSpPr/>
            <p:nvPr/>
          </p:nvGrpSpPr>
          <p:grpSpPr>
            <a:xfrm>
              <a:off x="3225498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E88BAD95-EFF6-49E9-A148-A94C96B7FFE3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/>
                  <a:t>OE3</a:t>
                </a:r>
              </a:p>
            </p:txBody>
          </p:sp>
          <p:cxnSp>
            <p:nvCxnSpPr>
              <p:cNvPr id="132" name="Straight Connector 131">
                <a:extLst>
                  <a:ext uri="{FF2B5EF4-FFF2-40B4-BE49-F238E27FC236}">
                    <a16:creationId xmlns:a16="http://schemas.microsoft.com/office/drawing/2014/main" id="{B9CF1D71-6D0C-408F-9F30-4A12B5B5109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6D3BBCE6-CA13-4044-B3AA-06525BB04B50}"/>
              </a:ext>
            </a:extLst>
          </p:cNvPr>
          <p:cNvGrpSpPr/>
          <p:nvPr/>
        </p:nvGrpSpPr>
        <p:grpSpPr>
          <a:xfrm rot="10800000">
            <a:off x="3856887" y="2376049"/>
            <a:ext cx="7701157" cy="1353683"/>
            <a:chOff x="3856886" y="2376049"/>
            <a:chExt cx="7701157" cy="1353682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C8CCC435-1371-40FB-9FC7-C5A2EC737CEF}"/>
                </a:ext>
              </a:extLst>
            </p:cNvPr>
            <p:cNvGrpSpPr/>
            <p:nvPr/>
          </p:nvGrpSpPr>
          <p:grpSpPr>
            <a:xfrm>
              <a:off x="3856886" y="2434985"/>
              <a:ext cx="7701157" cy="1258126"/>
              <a:chOff x="3856886" y="2434985"/>
              <a:chExt cx="7701157" cy="1258126"/>
            </a:xfrm>
          </p:grpSpPr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66D5C9C5-4007-43DF-A1D1-3D088888D8AC}"/>
                  </a:ext>
                </a:extLst>
              </p:cNvPr>
              <p:cNvGrpSpPr/>
              <p:nvPr/>
            </p:nvGrpSpPr>
            <p:grpSpPr>
              <a:xfrm>
                <a:off x="3856886" y="2434985"/>
                <a:ext cx="7701157" cy="1258126"/>
                <a:chOff x="3856886" y="2434985"/>
                <a:chExt cx="7701157" cy="1258126"/>
              </a:xfrm>
            </p:grpSpPr>
            <p:pic>
              <p:nvPicPr>
                <p:cNvPr id="5" name="Picture 4">
                  <a:extLst>
                    <a:ext uri="{FF2B5EF4-FFF2-40B4-BE49-F238E27FC236}">
                      <a16:creationId xmlns:a16="http://schemas.microsoft.com/office/drawing/2014/main" id="{466B1293-B856-4823-905E-56EE2F7D2E2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776212" y="2434985"/>
                  <a:ext cx="1822167" cy="1258126"/>
                </a:xfrm>
                <a:prstGeom prst="rect">
                  <a:avLst/>
                </a:prstGeom>
              </p:spPr>
            </p:pic>
            <p:pic>
              <p:nvPicPr>
                <p:cNvPr id="6" name="Picture 5">
                  <a:extLst>
                    <a:ext uri="{FF2B5EF4-FFF2-40B4-BE49-F238E27FC236}">
                      <a16:creationId xmlns:a16="http://schemas.microsoft.com/office/drawing/2014/main" id="{8813AF96-EF8E-4A9B-BDDE-7CE28564021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735876" y="2434985"/>
                  <a:ext cx="1822167" cy="1258126"/>
                </a:xfrm>
                <a:prstGeom prst="rect">
                  <a:avLst/>
                </a:prstGeom>
              </p:spPr>
            </p:pic>
            <p:pic>
              <p:nvPicPr>
                <p:cNvPr id="7" name="Picture 6">
                  <a:extLst>
                    <a:ext uri="{FF2B5EF4-FFF2-40B4-BE49-F238E27FC236}">
                      <a16:creationId xmlns:a16="http://schemas.microsoft.com/office/drawing/2014/main" id="{1BF3A7D1-F7CF-4B80-92E3-E53FB9E69DD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816549" y="2434985"/>
                  <a:ext cx="1822167" cy="1258126"/>
                </a:xfrm>
                <a:prstGeom prst="rect">
                  <a:avLst/>
                </a:prstGeom>
              </p:spPr>
            </p:pic>
            <p:pic>
              <p:nvPicPr>
                <p:cNvPr id="9" name="Picture 8">
                  <a:extLst>
                    <a:ext uri="{FF2B5EF4-FFF2-40B4-BE49-F238E27FC236}">
                      <a16:creationId xmlns:a16="http://schemas.microsoft.com/office/drawing/2014/main" id="{6855BF77-5479-4DF2-833D-84737415CE0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856886" y="2434985"/>
                  <a:ext cx="1822167" cy="1258126"/>
                </a:xfrm>
                <a:prstGeom prst="rect">
                  <a:avLst/>
                </a:prstGeom>
              </p:spPr>
            </p:pic>
          </p:grp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E187271-0DA4-4590-BFF4-DB0E437ADC97}"/>
                  </a:ext>
                </a:extLst>
              </p:cNvPr>
              <p:cNvSpPr txBox="1"/>
              <p:nvPr/>
            </p:nvSpPr>
            <p:spPr>
              <a:xfrm>
                <a:off x="10416126" y="2908049"/>
                <a:ext cx="461665" cy="334387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vert="vert270" wrap="none" rtlCol="0">
                <a:spAutoFit/>
              </a:bodyPr>
              <a:lstStyle/>
              <a:p>
                <a:r>
                  <a:rPr lang="en-US"/>
                  <a:t>R3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8C2E4F8-100D-4441-8950-8850660E066E}"/>
                  </a:ext>
                </a:extLst>
              </p:cNvPr>
              <p:cNvSpPr txBox="1"/>
              <p:nvPr/>
            </p:nvSpPr>
            <p:spPr>
              <a:xfrm>
                <a:off x="8471565" y="2890578"/>
                <a:ext cx="461665" cy="369332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vert="vert270" wrap="square" rtlCol="0">
                <a:spAutoFit/>
              </a:bodyPr>
              <a:lstStyle/>
              <a:p>
                <a:r>
                  <a:rPr lang="en-US"/>
                  <a:t>R2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FCB9D34-A6BB-43BA-B118-6B9CA122227A}"/>
                  </a:ext>
                </a:extLst>
              </p:cNvPr>
              <p:cNvSpPr txBox="1"/>
              <p:nvPr/>
            </p:nvSpPr>
            <p:spPr>
              <a:xfrm>
                <a:off x="6527005" y="2908049"/>
                <a:ext cx="461665" cy="334387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vert="vert270" wrap="none" rtlCol="0">
                <a:spAutoFit/>
              </a:bodyPr>
              <a:lstStyle/>
              <a:p>
                <a:r>
                  <a:rPr lang="en-US"/>
                  <a:t>R1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5E386D1-9E04-49BB-84A6-DA30F9285B7D}"/>
                  </a:ext>
                </a:extLst>
              </p:cNvPr>
              <p:cNvSpPr txBox="1"/>
              <p:nvPr/>
            </p:nvSpPr>
            <p:spPr>
              <a:xfrm>
                <a:off x="4582443" y="2890578"/>
                <a:ext cx="461665" cy="369332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vert="vert270" wrap="square" rtlCol="0">
                <a:spAutoFit/>
              </a:bodyPr>
              <a:lstStyle/>
              <a:p>
                <a:r>
                  <a:rPr lang="en-US"/>
                  <a:t>R0</a:t>
                </a:r>
              </a:p>
            </p:txBody>
          </p:sp>
        </p:grpSp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C1B29526-8025-42C9-BF75-D5AA74BCF2DE}"/>
                </a:ext>
              </a:extLst>
            </p:cNvPr>
            <p:cNvGrpSpPr/>
            <p:nvPr/>
          </p:nvGrpSpPr>
          <p:grpSpPr>
            <a:xfrm>
              <a:off x="11280366" y="2376049"/>
              <a:ext cx="144980" cy="228598"/>
              <a:chOff x="11280366" y="2376049"/>
              <a:chExt cx="144980" cy="228598"/>
            </a:xfrm>
          </p:grpSpPr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F2FC27E4-3390-4BD1-AF6E-A6B18AF63C61}"/>
                  </a:ext>
                </a:extLst>
              </p:cNvPr>
              <p:cNvSpPr/>
              <p:nvPr/>
            </p:nvSpPr>
            <p:spPr>
              <a:xfrm>
                <a:off x="11280366" y="2376049"/>
                <a:ext cx="144980" cy="14791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/>
                  <a:t>C3</a:t>
                </a:r>
              </a:p>
            </p:txBody>
          </p: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4CECB1FB-221F-4A3A-85AF-BC16296CF8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48371" y="2516965"/>
                <a:ext cx="0" cy="87682"/>
              </a:xfrm>
              <a:prstGeom prst="line">
                <a:avLst/>
              </a:prstGeom>
              <a:ln w="1270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2B081A4C-0C80-4D08-9CA3-73159DB532D6}"/>
                </a:ext>
              </a:extLst>
            </p:cNvPr>
            <p:cNvGrpSpPr/>
            <p:nvPr/>
          </p:nvGrpSpPr>
          <p:grpSpPr>
            <a:xfrm>
              <a:off x="9312603" y="2376049"/>
              <a:ext cx="144980" cy="228598"/>
              <a:chOff x="9312603" y="2340195"/>
              <a:chExt cx="144980" cy="228598"/>
            </a:xfrm>
          </p:grpSpPr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8B0E2E4D-C107-4064-8A86-C0CB8D2CB46E}"/>
                  </a:ext>
                </a:extLst>
              </p:cNvPr>
              <p:cNvSpPr/>
              <p:nvPr/>
            </p:nvSpPr>
            <p:spPr>
              <a:xfrm>
                <a:off x="9312603" y="2340195"/>
                <a:ext cx="144980" cy="14791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/>
                  <a:t>C2</a:t>
                </a:r>
              </a:p>
            </p:txBody>
          </p:sp>
          <p:cxnSp>
            <p:nvCxnSpPr>
              <p:cNvPr id="99" name="Straight Connector 98">
                <a:extLst>
                  <a:ext uri="{FF2B5EF4-FFF2-40B4-BE49-F238E27FC236}">
                    <a16:creationId xmlns:a16="http://schemas.microsoft.com/office/drawing/2014/main" id="{C6345025-CBFB-4B31-B27F-165054599B2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380608" y="2481111"/>
                <a:ext cx="0" cy="87682"/>
              </a:xfrm>
              <a:prstGeom prst="line">
                <a:avLst/>
              </a:prstGeom>
              <a:ln w="1270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DDEBA235-D001-4BC6-9330-14A5105E23A1}"/>
                </a:ext>
              </a:extLst>
            </p:cNvPr>
            <p:cNvGrpSpPr/>
            <p:nvPr/>
          </p:nvGrpSpPr>
          <p:grpSpPr>
            <a:xfrm>
              <a:off x="5394964" y="2398466"/>
              <a:ext cx="144980" cy="237559"/>
              <a:chOff x="1109802" y="2452249"/>
              <a:chExt cx="144980" cy="237559"/>
            </a:xfrm>
          </p:grpSpPr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F8B1A00D-6CFC-411D-9244-1AAF11B97846}"/>
                  </a:ext>
                </a:extLst>
              </p:cNvPr>
              <p:cNvSpPr/>
              <p:nvPr/>
            </p:nvSpPr>
            <p:spPr>
              <a:xfrm>
                <a:off x="1109802" y="2452249"/>
                <a:ext cx="144980" cy="14791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/>
                  <a:t>C0</a:t>
                </a:r>
              </a:p>
            </p:txBody>
          </p: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E5006A7F-8EE7-4677-8743-F992730211B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2292" y="2600167"/>
                <a:ext cx="0" cy="89641"/>
              </a:xfrm>
              <a:prstGeom prst="line">
                <a:avLst/>
              </a:prstGeom>
              <a:ln w="1270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6DAF7BFF-82FD-4BA4-85AE-5826F48FF3E8}"/>
                </a:ext>
              </a:extLst>
            </p:cNvPr>
            <p:cNvGrpSpPr/>
            <p:nvPr/>
          </p:nvGrpSpPr>
          <p:grpSpPr>
            <a:xfrm>
              <a:off x="7349296" y="2402946"/>
              <a:ext cx="144980" cy="237559"/>
              <a:chOff x="1109802" y="2452249"/>
              <a:chExt cx="144980" cy="237559"/>
            </a:xfrm>
          </p:grpSpPr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C6F6D65C-FF83-4316-90A5-776803571500}"/>
                  </a:ext>
                </a:extLst>
              </p:cNvPr>
              <p:cNvSpPr/>
              <p:nvPr/>
            </p:nvSpPr>
            <p:spPr>
              <a:xfrm>
                <a:off x="1109802" y="2452249"/>
                <a:ext cx="144980" cy="14791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/>
                  <a:t>C1</a:t>
                </a:r>
              </a:p>
            </p:txBody>
          </p: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7DD14726-FF6F-4505-9184-69D2050332D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2292" y="2600167"/>
                <a:ext cx="0" cy="89641"/>
              </a:xfrm>
              <a:prstGeom prst="line">
                <a:avLst/>
              </a:prstGeom>
              <a:ln w="1270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26840BC6-FD37-483C-B4BE-DFFB86049BD7}"/>
                </a:ext>
              </a:extLst>
            </p:cNvPr>
            <p:cNvGrpSpPr/>
            <p:nvPr/>
          </p:nvGrpSpPr>
          <p:grpSpPr>
            <a:xfrm>
              <a:off x="9899786" y="3251584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34" name="Oval 133">
                <a:extLst>
                  <a:ext uri="{FF2B5EF4-FFF2-40B4-BE49-F238E27FC236}">
                    <a16:creationId xmlns:a16="http://schemas.microsoft.com/office/drawing/2014/main" id="{4F870670-371B-4A6D-AE32-DB66DA198DD1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/>
                  <a:t>OE3</a:t>
                </a:r>
              </a:p>
            </p:txBody>
          </p:sp>
          <p:cxnSp>
            <p:nvCxnSpPr>
              <p:cNvPr id="135" name="Straight Connector 134">
                <a:extLst>
                  <a:ext uri="{FF2B5EF4-FFF2-40B4-BE49-F238E27FC236}">
                    <a16:creationId xmlns:a16="http://schemas.microsoft.com/office/drawing/2014/main" id="{4EB7DB99-34E0-4B3C-B22F-1A341EDC33F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CFBC55B9-BF9C-4AED-B4CE-8CFE882AA70F}"/>
                </a:ext>
              </a:extLst>
            </p:cNvPr>
            <p:cNvGrpSpPr/>
            <p:nvPr/>
          </p:nvGrpSpPr>
          <p:grpSpPr>
            <a:xfrm>
              <a:off x="7937994" y="3251584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37" name="Oval 136">
                <a:extLst>
                  <a:ext uri="{FF2B5EF4-FFF2-40B4-BE49-F238E27FC236}">
                    <a16:creationId xmlns:a16="http://schemas.microsoft.com/office/drawing/2014/main" id="{724862A9-8D17-4918-A60B-68BB88E70985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/>
                  <a:t>OE2</a:t>
                </a:r>
              </a:p>
            </p:txBody>
          </p: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DE044DCF-345C-403F-8CE0-C0810E5299A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E1B8174F-EB07-46B8-AB94-6E43B9B1066C}"/>
                </a:ext>
              </a:extLst>
            </p:cNvPr>
            <p:cNvGrpSpPr/>
            <p:nvPr/>
          </p:nvGrpSpPr>
          <p:grpSpPr>
            <a:xfrm>
              <a:off x="5980666" y="3251584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40" name="Oval 139">
                <a:extLst>
                  <a:ext uri="{FF2B5EF4-FFF2-40B4-BE49-F238E27FC236}">
                    <a16:creationId xmlns:a16="http://schemas.microsoft.com/office/drawing/2014/main" id="{834444CE-8311-4ADB-8E5C-6DD9BE689FBE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/>
                  <a:t>OE1</a:t>
                </a:r>
              </a:p>
            </p:txBody>
          </p: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EC06272E-08D1-4D17-B5FA-C5AC1343D8C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2" name="Group 141">
              <a:extLst>
                <a:ext uri="{FF2B5EF4-FFF2-40B4-BE49-F238E27FC236}">
                  <a16:creationId xmlns:a16="http://schemas.microsoft.com/office/drawing/2014/main" id="{5109F517-98C4-436D-A1DD-2FFA7F825488}"/>
                </a:ext>
              </a:extLst>
            </p:cNvPr>
            <p:cNvGrpSpPr/>
            <p:nvPr/>
          </p:nvGrpSpPr>
          <p:grpSpPr>
            <a:xfrm>
              <a:off x="4014387" y="3251584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43" name="Oval 142">
                <a:extLst>
                  <a:ext uri="{FF2B5EF4-FFF2-40B4-BE49-F238E27FC236}">
                    <a16:creationId xmlns:a16="http://schemas.microsoft.com/office/drawing/2014/main" id="{28E152B0-3521-4655-A590-C592C363D8FA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/>
                  <a:t>OE0</a:t>
                </a:r>
              </a:p>
            </p:txBody>
          </p: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C3698CCE-E875-4365-BBCF-E3C4B22B3C9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48" name="Group 247">
            <a:extLst>
              <a:ext uri="{FF2B5EF4-FFF2-40B4-BE49-F238E27FC236}">
                <a16:creationId xmlns:a16="http://schemas.microsoft.com/office/drawing/2014/main" id="{9E2C3972-E991-4618-A482-3C894505CB69}"/>
              </a:ext>
            </a:extLst>
          </p:cNvPr>
          <p:cNvGrpSpPr/>
          <p:nvPr/>
        </p:nvGrpSpPr>
        <p:grpSpPr>
          <a:xfrm>
            <a:off x="4288957" y="1274818"/>
            <a:ext cx="7764603" cy="605119"/>
            <a:chOff x="4413290" y="1433272"/>
            <a:chExt cx="7764603" cy="605118"/>
          </a:xfrm>
          <a:solidFill>
            <a:srgbClr val="00B050"/>
          </a:solidFill>
        </p:grpSpPr>
        <p:grpSp>
          <p:nvGrpSpPr>
            <p:cNvPr id="249" name="Group 248">
              <a:extLst>
                <a:ext uri="{FF2B5EF4-FFF2-40B4-BE49-F238E27FC236}">
                  <a16:creationId xmlns:a16="http://schemas.microsoft.com/office/drawing/2014/main" id="{7113708C-42C0-4517-B8F1-34848292C66C}"/>
                </a:ext>
              </a:extLst>
            </p:cNvPr>
            <p:cNvGrpSpPr/>
            <p:nvPr/>
          </p:nvGrpSpPr>
          <p:grpSpPr>
            <a:xfrm>
              <a:off x="4413290" y="1514656"/>
              <a:ext cx="7689831" cy="449826"/>
              <a:chOff x="4413290" y="1514656"/>
              <a:chExt cx="7689831" cy="449826"/>
            </a:xfrm>
            <a:grpFill/>
          </p:grpSpPr>
          <p:cxnSp>
            <p:nvCxnSpPr>
              <p:cNvPr id="254" name="Straight Connector 253">
                <a:extLst>
                  <a:ext uri="{FF2B5EF4-FFF2-40B4-BE49-F238E27FC236}">
                    <a16:creationId xmlns:a16="http://schemas.microsoft.com/office/drawing/2014/main" id="{109FE2B5-A8A8-4FFA-931D-A694B9340B2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332169" y="1514656"/>
                <a:ext cx="6313752" cy="0"/>
              </a:xfrm>
              <a:prstGeom prst="lin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55" name="Straight Connector 254">
                <a:extLst>
                  <a:ext uri="{FF2B5EF4-FFF2-40B4-BE49-F238E27FC236}">
                    <a16:creationId xmlns:a16="http://schemas.microsoft.com/office/drawing/2014/main" id="{ECECD6C8-81F4-4182-81D6-30AF9B0AEB2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22887" y="1667056"/>
                <a:ext cx="6775434" cy="0"/>
              </a:xfrm>
              <a:prstGeom prst="lin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56" name="Straight Connector 255">
                <a:extLst>
                  <a:ext uri="{FF2B5EF4-FFF2-40B4-BE49-F238E27FC236}">
                    <a16:creationId xmlns:a16="http://schemas.microsoft.com/office/drawing/2014/main" id="{81D7E90F-6FB3-4496-9269-66CD4E9957E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13609" y="1818878"/>
                <a:ext cx="7237112" cy="0"/>
              </a:xfrm>
              <a:prstGeom prst="lin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57" name="Straight Connector 256">
                <a:extLst>
                  <a:ext uri="{FF2B5EF4-FFF2-40B4-BE49-F238E27FC236}">
                    <a16:creationId xmlns:a16="http://schemas.microsoft.com/office/drawing/2014/main" id="{B2A8CC94-481F-4BD7-97FE-B06306D7493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13290" y="1964482"/>
                <a:ext cx="7689831" cy="0"/>
              </a:xfrm>
              <a:prstGeom prst="lin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</p:grpSp>
        <p:sp>
          <p:nvSpPr>
            <p:cNvPr id="250" name="Oval 249">
              <a:extLst>
                <a:ext uri="{FF2B5EF4-FFF2-40B4-BE49-F238E27FC236}">
                  <a16:creationId xmlns:a16="http://schemas.microsoft.com/office/drawing/2014/main" id="{F213134D-7A52-4609-A3D2-D6FBFE944BD4}"/>
                </a:ext>
              </a:extLst>
            </p:cNvPr>
            <p:cNvSpPr/>
            <p:nvPr/>
          </p:nvSpPr>
          <p:spPr>
            <a:xfrm>
              <a:off x="11575713" y="1433272"/>
              <a:ext cx="144980" cy="147918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/>
                <a:t>D1</a:t>
              </a:r>
            </a:p>
          </p:txBody>
        </p:sp>
        <p:sp>
          <p:nvSpPr>
            <p:cNvPr id="251" name="Oval 250">
              <a:extLst>
                <a:ext uri="{FF2B5EF4-FFF2-40B4-BE49-F238E27FC236}">
                  <a16:creationId xmlns:a16="http://schemas.microsoft.com/office/drawing/2014/main" id="{FE6C027A-ADF9-4ED3-BCAD-5A03D6AE153B}"/>
                </a:ext>
              </a:extLst>
            </p:cNvPr>
            <p:cNvSpPr/>
            <p:nvPr/>
          </p:nvSpPr>
          <p:spPr>
            <a:xfrm>
              <a:off x="11728113" y="1585672"/>
              <a:ext cx="144980" cy="147918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/>
                <a:t>D2</a:t>
              </a:r>
            </a:p>
          </p:txBody>
        </p:sp>
        <p:sp>
          <p:nvSpPr>
            <p:cNvPr id="252" name="Oval 251">
              <a:extLst>
                <a:ext uri="{FF2B5EF4-FFF2-40B4-BE49-F238E27FC236}">
                  <a16:creationId xmlns:a16="http://schemas.microsoft.com/office/drawing/2014/main" id="{0BF5ED05-207B-473D-A768-218AB5AE054C}"/>
                </a:ext>
              </a:extLst>
            </p:cNvPr>
            <p:cNvSpPr/>
            <p:nvPr/>
          </p:nvSpPr>
          <p:spPr>
            <a:xfrm>
              <a:off x="11880513" y="1738072"/>
              <a:ext cx="144980" cy="147918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/>
                <a:t>D3</a:t>
              </a:r>
            </a:p>
          </p:txBody>
        </p:sp>
        <p:sp>
          <p:nvSpPr>
            <p:cNvPr id="253" name="Oval 252">
              <a:extLst>
                <a:ext uri="{FF2B5EF4-FFF2-40B4-BE49-F238E27FC236}">
                  <a16:creationId xmlns:a16="http://schemas.microsoft.com/office/drawing/2014/main" id="{6653A6E0-E407-44F3-B902-01319524D627}"/>
                </a:ext>
              </a:extLst>
            </p:cNvPr>
            <p:cNvSpPr/>
            <p:nvPr/>
          </p:nvSpPr>
          <p:spPr>
            <a:xfrm>
              <a:off x="12032913" y="1890472"/>
              <a:ext cx="144980" cy="147918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/>
                <a:t>D4</a:t>
              </a:r>
            </a:p>
          </p:txBody>
        </p:sp>
      </p:grpSp>
      <p:cxnSp>
        <p:nvCxnSpPr>
          <p:cNvPr id="258" name="Straight Connector 257">
            <a:extLst>
              <a:ext uri="{FF2B5EF4-FFF2-40B4-BE49-F238E27FC236}">
                <a16:creationId xmlns:a16="http://schemas.microsoft.com/office/drawing/2014/main" id="{C0353860-81EA-453E-8F1B-DEC99122DA69}"/>
              </a:ext>
            </a:extLst>
          </p:cNvPr>
          <p:cNvCxnSpPr>
            <a:cxnSpLocks/>
          </p:cNvCxnSpPr>
          <p:nvPr/>
        </p:nvCxnSpPr>
        <p:spPr>
          <a:xfrm flipH="1">
            <a:off x="1714051" y="4280053"/>
            <a:ext cx="984468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Straight Connector 258">
            <a:extLst>
              <a:ext uri="{FF2B5EF4-FFF2-40B4-BE49-F238E27FC236}">
                <a16:creationId xmlns:a16="http://schemas.microsoft.com/office/drawing/2014/main" id="{1871AD2F-9073-42ED-8233-300B697C3032}"/>
              </a:ext>
            </a:extLst>
          </p:cNvPr>
          <p:cNvCxnSpPr>
            <a:cxnSpLocks/>
          </p:cNvCxnSpPr>
          <p:nvPr/>
        </p:nvCxnSpPr>
        <p:spPr>
          <a:xfrm>
            <a:off x="1866451" y="2155835"/>
            <a:ext cx="0" cy="1971819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Group 76">
            <a:extLst>
              <a:ext uri="{FF2B5EF4-FFF2-40B4-BE49-F238E27FC236}">
                <a16:creationId xmlns:a16="http://schemas.microsoft.com/office/drawing/2014/main" id="{446C6F98-AF83-4FAE-AB4A-5AC57811080A}"/>
              </a:ext>
            </a:extLst>
          </p:cNvPr>
          <p:cNvGrpSpPr/>
          <p:nvPr/>
        </p:nvGrpSpPr>
        <p:grpSpPr>
          <a:xfrm>
            <a:off x="4208897" y="1356205"/>
            <a:ext cx="6963707" cy="1255068"/>
            <a:chOff x="4208897" y="1356204"/>
            <a:chExt cx="6963706" cy="1255068"/>
          </a:xfrm>
        </p:grpSpPr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11B93A5D-74C4-482A-AD7E-D3E468E9578E}"/>
                </a:ext>
              </a:extLst>
            </p:cNvPr>
            <p:cNvGrpSpPr/>
            <p:nvPr/>
          </p:nvGrpSpPr>
          <p:grpSpPr>
            <a:xfrm flipH="1">
              <a:off x="10085295" y="1356204"/>
              <a:ext cx="1087308" cy="1255068"/>
              <a:chOff x="10085295" y="1351720"/>
              <a:chExt cx="1087308" cy="1255068"/>
            </a:xfrm>
          </p:grpSpPr>
          <p:cxnSp>
            <p:nvCxnSpPr>
              <p:cNvPr id="244" name="Straight Connector 243">
                <a:extLst>
                  <a:ext uri="{FF2B5EF4-FFF2-40B4-BE49-F238E27FC236}">
                    <a16:creationId xmlns:a16="http://schemas.microsoft.com/office/drawing/2014/main" id="{163D71B0-2C1E-49E0-93B1-7C3D06C28A1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169212" y="1351720"/>
                <a:ext cx="0" cy="1087088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45" name="Straight Connector 244">
                <a:extLst>
                  <a:ext uri="{FF2B5EF4-FFF2-40B4-BE49-F238E27FC236}">
                    <a16:creationId xmlns:a16="http://schemas.microsoft.com/office/drawing/2014/main" id="{4AAB5723-ACFB-4945-9659-1F227E367DA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478494" y="1497322"/>
                <a:ext cx="0" cy="959415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46" name="Straight Connector 245">
                <a:extLst>
                  <a:ext uri="{FF2B5EF4-FFF2-40B4-BE49-F238E27FC236}">
                    <a16:creationId xmlns:a16="http://schemas.microsoft.com/office/drawing/2014/main" id="{00907660-22B1-4D48-9007-23E97D60AA6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87772" y="1649722"/>
                <a:ext cx="0" cy="796893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47" name="Straight Connector 246">
                <a:extLst>
                  <a:ext uri="{FF2B5EF4-FFF2-40B4-BE49-F238E27FC236}">
                    <a16:creationId xmlns:a16="http://schemas.microsoft.com/office/drawing/2014/main" id="{BDB37F7A-E063-4A45-9AF3-F53E5711068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088091" y="1802122"/>
                <a:ext cx="0" cy="643410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04EA92E6-AC2E-4004-9D10-E53010735A8C}"/>
                  </a:ext>
                </a:extLst>
              </p:cNvPr>
              <p:cNvGrpSpPr/>
              <p:nvPr/>
            </p:nvGrpSpPr>
            <p:grpSpPr>
              <a:xfrm>
                <a:off x="10085295" y="2436673"/>
                <a:ext cx="1087308" cy="170115"/>
                <a:chOff x="10085295" y="2436673"/>
                <a:chExt cx="1087308" cy="170115"/>
              </a:xfrm>
            </p:grpSpPr>
            <p:grpSp>
              <p:nvGrpSpPr>
                <p:cNvPr id="65" name="Group 64">
                  <a:extLst>
                    <a:ext uri="{FF2B5EF4-FFF2-40B4-BE49-F238E27FC236}">
                      <a16:creationId xmlns:a16="http://schemas.microsoft.com/office/drawing/2014/main" id="{264822B5-0ACF-4F3B-B560-2880D0989818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271" name="Straight Connector 270">
                    <a:extLst>
                      <a:ext uri="{FF2B5EF4-FFF2-40B4-BE49-F238E27FC236}">
                        <a16:creationId xmlns:a16="http://schemas.microsoft.com/office/drawing/2014/main" id="{1727D2B3-2ED9-478C-9087-2E911FF26BC5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2" name="Straight Connector 271">
                    <a:extLst>
                      <a:ext uri="{FF2B5EF4-FFF2-40B4-BE49-F238E27FC236}">
                        <a16:creationId xmlns:a16="http://schemas.microsoft.com/office/drawing/2014/main" id="{92E7A42D-5EE3-4FCB-AB16-C8BED2CAB9B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3" name="Straight Connector 272">
                    <a:extLst>
                      <a:ext uri="{FF2B5EF4-FFF2-40B4-BE49-F238E27FC236}">
                        <a16:creationId xmlns:a16="http://schemas.microsoft.com/office/drawing/2014/main" id="{C5700806-4BC3-4AB7-948B-97E7B64EBEE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89" name="Group 288">
                  <a:extLst>
                    <a:ext uri="{FF2B5EF4-FFF2-40B4-BE49-F238E27FC236}">
                      <a16:creationId xmlns:a16="http://schemas.microsoft.com/office/drawing/2014/main" id="{FBE8182D-F78A-417B-8EE0-2D39599FB7CB}"/>
                    </a:ext>
                  </a:extLst>
                </p:cNvPr>
                <p:cNvGrpSpPr/>
                <p:nvPr/>
              </p:nvGrpSpPr>
              <p:grpSpPr>
                <a:xfrm>
                  <a:off x="10391027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290" name="Straight Connector 289">
                    <a:extLst>
                      <a:ext uri="{FF2B5EF4-FFF2-40B4-BE49-F238E27FC236}">
                        <a16:creationId xmlns:a16="http://schemas.microsoft.com/office/drawing/2014/main" id="{3A725FC7-CFA3-410C-8B77-94260CE85FF8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1" name="Straight Connector 290">
                    <a:extLst>
                      <a:ext uri="{FF2B5EF4-FFF2-40B4-BE49-F238E27FC236}">
                        <a16:creationId xmlns:a16="http://schemas.microsoft.com/office/drawing/2014/main" id="{C9DB8026-0D78-4C66-9E2C-DD7D429B832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2" name="Straight Connector 291">
                    <a:extLst>
                      <a:ext uri="{FF2B5EF4-FFF2-40B4-BE49-F238E27FC236}">
                        <a16:creationId xmlns:a16="http://schemas.microsoft.com/office/drawing/2014/main" id="{72558DA5-AA12-4591-B0EC-84A359C4B84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93" name="Group 292">
                  <a:extLst>
                    <a:ext uri="{FF2B5EF4-FFF2-40B4-BE49-F238E27FC236}">
                      <a16:creationId xmlns:a16="http://schemas.microsoft.com/office/drawing/2014/main" id="{9095FE3F-A3DE-4BF8-81C0-43A6E76BDAF5}"/>
                    </a:ext>
                  </a:extLst>
                </p:cNvPr>
                <p:cNvGrpSpPr/>
                <p:nvPr/>
              </p:nvGrpSpPr>
              <p:grpSpPr>
                <a:xfrm>
                  <a:off x="10696759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294" name="Straight Connector 293">
                    <a:extLst>
                      <a:ext uri="{FF2B5EF4-FFF2-40B4-BE49-F238E27FC236}">
                        <a16:creationId xmlns:a16="http://schemas.microsoft.com/office/drawing/2014/main" id="{1E135313-610F-4349-84F1-DB22329665F9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5" name="Straight Connector 294">
                    <a:extLst>
                      <a:ext uri="{FF2B5EF4-FFF2-40B4-BE49-F238E27FC236}">
                        <a16:creationId xmlns:a16="http://schemas.microsoft.com/office/drawing/2014/main" id="{6C53A309-7C4A-4D33-85B0-773D20436B1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6" name="Straight Connector 295">
                    <a:extLst>
                      <a:ext uri="{FF2B5EF4-FFF2-40B4-BE49-F238E27FC236}">
                        <a16:creationId xmlns:a16="http://schemas.microsoft.com/office/drawing/2014/main" id="{F739A537-D895-490C-955B-40F5D74473A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97" name="Group 296">
                  <a:extLst>
                    <a:ext uri="{FF2B5EF4-FFF2-40B4-BE49-F238E27FC236}">
                      <a16:creationId xmlns:a16="http://schemas.microsoft.com/office/drawing/2014/main" id="{45FF0ACD-65EE-4BFF-9BCD-8FB7362395EB}"/>
                    </a:ext>
                  </a:extLst>
                </p:cNvPr>
                <p:cNvGrpSpPr/>
                <p:nvPr/>
              </p:nvGrpSpPr>
              <p:grpSpPr>
                <a:xfrm>
                  <a:off x="11002492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298" name="Straight Connector 297">
                    <a:extLst>
                      <a:ext uri="{FF2B5EF4-FFF2-40B4-BE49-F238E27FC236}">
                        <a16:creationId xmlns:a16="http://schemas.microsoft.com/office/drawing/2014/main" id="{CF4EE9A7-D067-4912-844E-B89E40BA4911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9" name="Straight Connector 298">
                    <a:extLst>
                      <a:ext uri="{FF2B5EF4-FFF2-40B4-BE49-F238E27FC236}">
                        <a16:creationId xmlns:a16="http://schemas.microsoft.com/office/drawing/2014/main" id="{62CDCF78-6787-4BB5-A098-A5C48D9B8C1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0" name="Straight Connector 299">
                    <a:extLst>
                      <a:ext uri="{FF2B5EF4-FFF2-40B4-BE49-F238E27FC236}">
                        <a16:creationId xmlns:a16="http://schemas.microsoft.com/office/drawing/2014/main" id="{78664EA4-1593-4AE2-9A43-CF2C34EFF55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318" name="Group 317">
              <a:extLst>
                <a:ext uri="{FF2B5EF4-FFF2-40B4-BE49-F238E27FC236}">
                  <a16:creationId xmlns:a16="http://schemas.microsoft.com/office/drawing/2014/main" id="{CD3789A1-1258-4044-898B-8B3AB15738E7}"/>
                </a:ext>
              </a:extLst>
            </p:cNvPr>
            <p:cNvGrpSpPr/>
            <p:nvPr/>
          </p:nvGrpSpPr>
          <p:grpSpPr>
            <a:xfrm flipH="1">
              <a:off x="8126495" y="1356204"/>
              <a:ext cx="1087308" cy="1255068"/>
              <a:chOff x="10085295" y="1351720"/>
              <a:chExt cx="1087308" cy="1255068"/>
            </a:xfrm>
          </p:grpSpPr>
          <p:cxnSp>
            <p:nvCxnSpPr>
              <p:cNvPr id="319" name="Straight Connector 318">
                <a:extLst>
                  <a:ext uri="{FF2B5EF4-FFF2-40B4-BE49-F238E27FC236}">
                    <a16:creationId xmlns:a16="http://schemas.microsoft.com/office/drawing/2014/main" id="{6A5A40AF-7F1F-47CF-9AFB-B326F5FE2D4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169212" y="1351720"/>
                <a:ext cx="0" cy="1087088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20" name="Straight Connector 319">
                <a:extLst>
                  <a:ext uri="{FF2B5EF4-FFF2-40B4-BE49-F238E27FC236}">
                    <a16:creationId xmlns:a16="http://schemas.microsoft.com/office/drawing/2014/main" id="{53085796-C9AF-4352-A4E7-73D8E5766EA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478494" y="1497322"/>
                <a:ext cx="0" cy="959415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21" name="Straight Connector 320">
                <a:extLst>
                  <a:ext uri="{FF2B5EF4-FFF2-40B4-BE49-F238E27FC236}">
                    <a16:creationId xmlns:a16="http://schemas.microsoft.com/office/drawing/2014/main" id="{0A80A371-A4E7-40F4-B1CB-55F23410E20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87772" y="1649722"/>
                <a:ext cx="0" cy="796893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22" name="Straight Connector 321">
                <a:extLst>
                  <a:ext uri="{FF2B5EF4-FFF2-40B4-BE49-F238E27FC236}">
                    <a16:creationId xmlns:a16="http://schemas.microsoft.com/office/drawing/2014/main" id="{97407500-A358-40C6-A063-439EF99D208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088091" y="1802122"/>
                <a:ext cx="0" cy="643410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323" name="Group 322">
                <a:extLst>
                  <a:ext uri="{FF2B5EF4-FFF2-40B4-BE49-F238E27FC236}">
                    <a16:creationId xmlns:a16="http://schemas.microsoft.com/office/drawing/2014/main" id="{4292A5F2-7E80-460A-AEF2-B27FE6016C62}"/>
                  </a:ext>
                </a:extLst>
              </p:cNvPr>
              <p:cNvGrpSpPr/>
              <p:nvPr/>
            </p:nvGrpSpPr>
            <p:grpSpPr>
              <a:xfrm>
                <a:off x="10085295" y="2436673"/>
                <a:ext cx="1087308" cy="170115"/>
                <a:chOff x="10085295" y="2436673"/>
                <a:chExt cx="1087308" cy="170115"/>
              </a:xfrm>
            </p:grpSpPr>
            <p:grpSp>
              <p:nvGrpSpPr>
                <p:cNvPr id="324" name="Group 323">
                  <a:extLst>
                    <a:ext uri="{FF2B5EF4-FFF2-40B4-BE49-F238E27FC236}">
                      <a16:creationId xmlns:a16="http://schemas.microsoft.com/office/drawing/2014/main" id="{47D2ADF2-430A-4192-A611-F82698FE522D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37" name="Straight Connector 336">
                    <a:extLst>
                      <a:ext uri="{FF2B5EF4-FFF2-40B4-BE49-F238E27FC236}">
                        <a16:creationId xmlns:a16="http://schemas.microsoft.com/office/drawing/2014/main" id="{A506C03E-F9CA-4D5C-A6D8-28C01CD4BA02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8" name="Straight Connector 337">
                    <a:extLst>
                      <a:ext uri="{FF2B5EF4-FFF2-40B4-BE49-F238E27FC236}">
                        <a16:creationId xmlns:a16="http://schemas.microsoft.com/office/drawing/2014/main" id="{1E4ADC70-C59C-403D-8D06-0F4E9D3788B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9" name="Straight Connector 338">
                    <a:extLst>
                      <a:ext uri="{FF2B5EF4-FFF2-40B4-BE49-F238E27FC236}">
                        <a16:creationId xmlns:a16="http://schemas.microsoft.com/office/drawing/2014/main" id="{B6DC0D61-D3F5-4CE0-9D6A-99EBDC7EA8D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25" name="Group 324">
                  <a:extLst>
                    <a:ext uri="{FF2B5EF4-FFF2-40B4-BE49-F238E27FC236}">
                      <a16:creationId xmlns:a16="http://schemas.microsoft.com/office/drawing/2014/main" id="{571BFDB5-C4E0-41FD-AB47-AE5DFE2082C1}"/>
                    </a:ext>
                  </a:extLst>
                </p:cNvPr>
                <p:cNvGrpSpPr/>
                <p:nvPr/>
              </p:nvGrpSpPr>
              <p:grpSpPr>
                <a:xfrm>
                  <a:off x="10391027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34" name="Straight Connector 333">
                    <a:extLst>
                      <a:ext uri="{FF2B5EF4-FFF2-40B4-BE49-F238E27FC236}">
                        <a16:creationId xmlns:a16="http://schemas.microsoft.com/office/drawing/2014/main" id="{E1798EDB-8594-4CCA-BEA0-099B0790193A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5" name="Straight Connector 334">
                    <a:extLst>
                      <a:ext uri="{FF2B5EF4-FFF2-40B4-BE49-F238E27FC236}">
                        <a16:creationId xmlns:a16="http://schemas.microsoft.com/office/drawing/2014/main" id="{D638F26C-9154-4AEE-961E-08A10BC055F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6" name="Straight Connector 335">
                    <a:extLst>
                      <a:ext uri="{FF2B5EF4-FFF2-40B4-BE49-F238E27FC236}">
                        <a16:creationId xmlns:a16="http://schemas.microsoft.com/office/drawing/2014/main" id="{069474E9-93DD-4E42-B27C-9ACD87EEDBD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26" name="Group 325">
                  <a:extLst>
                    <a:ext uri="{FF2B5EF4-FFF2-40B4-BE49-F238E27FC236}">
                      <a16:creationId xmlns:a16="http://schemas.microsoft.com/office/drawing/2014/main" id="{F6C26973-6708-4C95-8801-8291ED75865A}"/>
                    </a:ext>
                  </a:extLst>
                </p:cNvPr>
                <p:cNvGrpSpPr/>
                <p:nvPr/>
              </p:nvGrpSpPr>
              <p:grpSpPr>
                <a:xfrm>
                  <a:off x="10696759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31" name="Straight Connector 330">
                    <a:extLst>
                      <a:ext uri="{FF2B5EF4-FFF2-40B4-BE49-F238E27FC236}">
                        <a16:creationId xmlns:a16="http://schemas.microsoft.com/office/drawing/2014/main" id="{FE8B961D-2366-4852-9B01-DCB805387C19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2" name="Straight Connector 331">
                    <a:extLst>
                      <a:ext uri="{FF2B5EF4-FFF2-40B4-BE49-F238E27FC236}">
                        <a16:creationId xmlns:a16="http://schemas.microsoft.com/office/drawing/2014/main" id="{DA8A646C-053B-47E7-85EF-7C925C6108C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3" name="Straight Connector 332">
                    <a:extLst>
                      <a:ext uri="{FF2B5EF4-FFF2-40B4-BE49-F238E27FC236}">
                        <a16:creationId xmlns:a16="http://schemas.microsoft.com/office/drawing/2014/main" id="{716FBDFB-DF8F-4EAB-84FE-FBB61303BD1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27" name="Group 326">
                  <a:extLst>
                    <a:ext uri="{FF2B5EF4-FFF2-40B4-BE49-F238E27FC236}">
                      <a16:creationId xmlns:a16="http://schemas.microsoft.com/office/drawing/2014/main" id="{128B2EAA-A4CD-4F93-87A6-964BBCCFF541}"/>
                    </a:ext>
                  </a:extLst>
                </p:cNvPr>
                <p:cNvGrpSpPr/>
                <p:nvPr/>
              </p:nvGrpSpPr>
              <p:grpSpPr>
                <a:xfrm>
                  <a:off x="11002492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28" name="Straight Connector 327">
                    <a:extLst>
                      <a:ext uri="{FF2B5EF4-FFF2-40B4-BE49-F238E27FC236}">
                        <a16:creationId xmlns:a16="http://schemas.microsoft.com/office/drawing/2014/main" id="{A59CB654-9D4C-43BC-9C1B-B52A5D8EE8FC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9" name="Straight Connector 328">
                    <a:extLst>
                      <a:ext uri="{FF2B5EF4-FFF2-40B4-BE49-F238E27FC236}">
                        <a16:creationId xmlns:a16="http://schemas.microsoft.com/office/drawing/2014/main" id="{76207ACC-7A44-40A0-BBEB-1F4A3665C77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0" name="Straight Connector 329">
                    <a:extLst>
                      <a:ext uri="{FF2B5EF4-FFF2-40B4-BE49-F238E27FC236}">
                        <a16:creationId xmlns:a16="http://schemas.microsoft.com/office/drawing/2014/main" id="{C6FDD702-F1A8-482B-A4EC-048F4FFA54A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340" name="Group 339">
              <a:extLst>
                <a:ext uri="{FF2B5EF4-FFF2-40B4-BE49-F238E27FC236}">
                  <a16:creationId xmlns:a16="http://schemas.microsoft.com/office/drawing/2014/main" id="{12B22C60-2D77-4C5D-92FC-DEC40D5BBBA5}"/>
                </a:ext>
              </a:extLst>
            </p:cNvPr>
            <p:cNvGrpSpPr/>
            <p:nvPr/>
          </p:nvGrpSpPr>
          <p:grpSpPr>
            <a:xfrm flipH="1">
              <a:off x="6167696" y="1356204"/>
              <a:ext cx="1087308" cy="1255068"/>
              <a:chOff x="10085295" y="1351720"/>
              <a:chExt cx="1087308" cy="1255068"/>
            </a:xfrm>
          </p:grpSpPr>
          <p:cxnSp>
            <p:nvCxnSpPr>
              <p:cNvPr id="341" name="Straight Connector 340">
                <a:extLst>
                  <a:ext uri="{FF2B5EF4-FFF2-40B4-BE49-F238E27FC236}">
                    <a16:creationId xmlns:a16="http://schemas.microsoft.com/office/drawing/2014/main" id="{0F73B1B2-FC6B-47B8-AF45-518542F85CE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169212" y="1351720"/>
                <a:ext cx="0" cy="1087088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42" name="Straight Connector 341">
                <a:extLst>
                  <a:ext uri="{FF2B5EF4-FFF2-40B4-BE49-F238E27FC236}">
                    <a16:creationId xmlns:a16="http://schemas.microsoft.com/office/drawing/2014/main" id="{DF82A606-9DCE-4822-BF56-EAF37079D3F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478494" y="1497322"/>
                <a:ext cx="0" cy="959415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43" name="Straight Connector 342">
                <a:extLst>
                  <a:ext uri="{FF2B5EF4-FFF2-40B4-BE49-F238E27FC236}">
                    <a16:creationId xmlns:a16="http://schemas.microsoft.com/office/drawing/2014/main" id="{E95491F3-6E49-4737-885C-F4B7872125E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87772" y="1649722"/>
                <a:ext cx="0" cy="796893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44" name="Straight Connector 343">
                <a:extLst>
                  <a:ext uri="{FF2B5EF4-FFF2-40B4-BE49-F238E27FC236}">
                    <a16:creationId xmlns:a16="http://schemas.microsoft.com/office/drawing/2014/main" id="{3EAF5106-5F09-4975-9553-01118596FA6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088091" y="1802122"/>
                <a:ext cx="0" cy="643410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345" name="Group 344">
                <a:extLst>
                  <a:ext uri="{FF2B5EF4-FFF2-40B4-BE49-F238E27FC236}">
                    <a16:creationId xmlns:a16="http://schemas.microsoft.com/office/drawing/2014/main" id="{E7D1ED6A-8AF9-4B6D-A8AE-9DC814DDF758}"/>
                  </a:ext>
                </a:extLst>
              </p:cNvPr>
              <p:cNvGrpSpPr/>
              <p:nvPr/>
            </p:nvGrpSpPr>
            <p:grpSpPr>
              <a:xfrm>
                <a:off x="10085295" y="2436673"/>
                <a:ext cx="1087308" cy="170115"/>
                <a:chOff x="10085295" y="2436673"/>
                <a:chExt cx="1087308" cy="170115"/>
              </a:xfrm>
            </p:grpSpPr>
            <p:grpSp>
              <p:nvGrpSpPr>
                <p:cNvPr id="346" name="Group 345">
                  <a:extLst>
                    <a:ext uri="{FF2B5EF4-FFF2-40B4-BE49-F238E27FC236}">
                      <a16:creationId xmlns:a16="http://schemas.microsoft.com/office/drawing/2014/main" id="{164C9CB7-4336-4814-AD26-25C99317EBCE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59" name="Straight Connector 358">
                    <a:extLst>
                      <a:ext uri="{FF2B5EF4-FFF2-40B4-BE49-F238E27FC236}">
                        <a16:creationId xmlns:a16="http://schemas.microsoft.com/office/drawing/2014/main" id="{345BA626-2D76-4D9A-A825-D8420040FDB3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0" name="Straight Connector 359">
                    <a:extLst>
                      <a:ext uri="{FF2B5EF4-FFF2-40B4-BE49-F238E27FC236}">
                        <a16:creationId xmlns:a16="http://schemas.microsoft.com/office/drawing/2014/main" id="{A886F5FF-7956-4BB7-A0F3-9C084B84C16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1" name="Straight Connector 360">
                    <a:extLst>
                      <a:ext uri="{FF2B5EF4-FFF2-40B4-BE49-F238E27FC236}">
                        <a16:creationId xmlns:a16="http://schemas.microsoft.com/office/drawing/2014/main" id="{FBF13600-A1F2-49F3-8606-16EDF965177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47" name="Group 346">
                  <a:extLst>
                    <a:ext uri="{FF2B5EF4-FFF2-40B4-BE49-F238E27FC236}">
                      <a16:creationId xmlns:a16="http://schemas.microsoft.com/office/drawing/2014/main" id="{53DC116F-4BC8-4BC1-A826-012FB6D8550C}"/>
                    </a:ext>
                  </a:extLst>
                </p:cNvPr>
                <p:cNvGrpSpPr/>
                <p:nvPr/>
              </p:nvGrpSpPr>
              <p:grpSpPr>
                <a:xfrm>
                  <a:off x="10391027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56" name="Straight Connector 355">
                    <a:extLst>
                      <a:ext uri="{FF2B5EF4-FFF2-40B4-BE49-F238E27FC236}">
                        <a16:creationId xmlns:a16="http://schemas.microsoft.com/office/drawing/2014/main" id="{A507D673-036F-4A94-9FEC-F817A1EBDEFD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7" name="Straight Connector 356">
                    <a:extLst>
                      <a:ext uri="{FF2B5EF4-FFF2-40B4-BE49-F238E27FC236}">
                        <a16:creationId xmlns:a16="http://schemas.microsoft.com/office/drawing/2014/main" id="{11A3A08C-1C62-4804-9A97-45A7B947E46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8" name="Straight Connector 357">
                    <a:extLst>
                      <a:ext uri="{FF2B5EF4-FFF2-40B4-BE49-F238E27FC236}">
                        <a16:creationId xmlns:a16="http://schemas.microsoft.com/office/drawing/2014/main" id="{756EE0B7-CAD7-451B-A9F8-0478EABEDBE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48" name="Group 347">
                  <a:extLst>
                    <a:ext uri="{FF2B5EF4-FFF2-40B4-BE49-F238E27FC236}">
                      <a16:creationId xmlns:a16="http://schemas.microsoft.com/office/drawing/2014/main" id="{94526DDF-8405-498B-AD26-18893F468E48}"/>
                    </a:ext>
                  </a:extLst>
                </p:cNvPr>
                <p:cNvGrpSpPr/>
                <p:nvPr/>
              </p:nvGrpSpPr>
              <p:grpSpPr>
                <a:xfrm>
                  <a:off x="10696759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53" name="Straight Connector 352">
                    <a:extLst>
                      <a:ext uri="{FF2B5EF4-FFF2-40B4-BE49-F238E27FC236}">
                        <a16:creationId xmlns:a16="http://schemas.microsoft.com/office/drawing/2014/main" id="{D6092876-AF06-4A4F-A4C9-1C4605F01563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4" name="Straight Connector 353">
                    <a:extLst>
                      <a:ext uri="{FF2B5EF4-FFF2-40B4-BE49-F238E27FC236}">
                        <a16:creationId xmlns:a16="http://schemas.microsoft.com/office/drawing/2014/main" id="{16886088-3BB3-415C-B064-FCBFACE12FA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5" name="Straight Connector 354">
                    <a:extLst>
                      <a:ext uri="{FF2B5EF4-FFF2-40B4-BE49-F238E27FC236}">
                        <a16:creationId xmlns:a16="http://schemas.microsoft.com/office/drawing/2014/main" id="{C8F7B777-A169-4178-833D-6CF90173BB7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49" name="Group 348">
                  <a:extLst>
                    <a:ext uri="{FF2B5EF4-FFF2-40B4-BE49-F238E27FC236}">
                      <a16:creationId xmlns:a16="http://schemas.microsoft.com/office/drawing/2014/main" id="{AA6955E0-7066-481D-B2C1-8876D15004D3}"/>
                    </a:ext>
                  </a:extLst>
                </p:cNvPr>
                <p:cNvGrpSpPr/>
                <p:nvPr/>
              </p:nvGrpSpPr>
              <p:grpSpPr>
                <a:xfrm>
                  <a:off x="11002492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50" name="Straight Connector 349">
                    <a:extLst>
                      <a:ext uri="{FF2B5EF4-FFF2-40B4-BE49-F238E27FC236}">
                        <a16:creationId xmlns:a16="http://schemas.microsoft.com/office/drawing/2014/main" id="{AAEDE115-52F0-4AEF-B7D0-A87F6945E843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1" name="Straight Connector 350">
                    <a:extLst>
                      <a:ext uri="{FF2B5EF4-FFF2-40B4-BE49-F238E27FC236}">
                        <a16:creationId xmlns:a16="http://schemas.microsoft.com/office/drawing/2014/main" id="{F9C021B5-9657-4850-8E68-BBDF8CE8236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2" name="Straight Connector 351">
                    <a:extLst>
                      <a:ext uri="{FF2B5EF4-FFF2-40B4-BE49-F238E27FC236}">
                        <a16:creationId xmlns:a16="http://schemas.microsoft.com/office/drawing/2014/main" id="{813398AB-EC46-41A9-80D3-7A296065883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362" name="Group 361">
              <a:extLst>
                <a:ext uri="{FF2B5EF4-FFF2-40B4-BE49-F238E27FC236}">
                  <a16:creationId xmlns:a16="http://schemas.microsoft.com/office/drawing/2014/main" id="{C1CA3403-771E-4A34-ABDE-D86AF619CEB2}"/>
                </a:ext>
              </a:extLst>
            </p:cNvPr>
            <p:cNvGrpSpPr/>
            <p:nvPr/>
          </p:nvGrpSpPr>
          <p:grpSpPr>
            <a:xfrm flipH="1">
              <a:off x="4208897" y="1356204"/>
              <a:ext cx="1087308" cy="1255068"/>
              <a:chOff x="10085295" y="1351720"/>
              <a:chExt cx="1087308" cy="1255068"/>
            </a:xfrm>
          </p:grpSpPr>
          <p:cxnSp>
            <p:nvCxnSpPr>
              <p:cNvPr id="363" name="Straight Connector 362">
                <a:extLst>
                  <a:ext uri="{FF2B5EF4-FFF2-40B4-BE49-F238E27FC236}">
                    <a16:creationId xmlns:a16="http://schemas.microsoft.com/office/drawing/2014/main" id="{E0CC050B-6FFA-4BB9-A9F5-2E732B9131F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169212" y="1351720"/>
                <a:ext cx="0" cy="1087088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64" name="Straight Connector 363">
                <a:extLst>
                  <a:ext uri="{FF2B5EF4-FFF2-40B4-BE49-F238E27FC236}">
                    <a16:creationId xmlns:a16="http://schemas.microsoft.com/office/drawing/2014/main" id="{AA82CCBC-7BF6-4DB4-AED9-B12E543D3C9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478494" y="1497322"/>
                <a:ext cx="0" cy="959415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65" name="Straight Connector 364">
                <a:extLst>
                  <a:ext uri="{FF2B5EF4-FFF2-40B4-BE49-F238E27FC236}">
                    <a16:creationId xmlns:a16="http://schemas.microsoft.com/office/drawing/2014/main" id="{A02B250C-0732-44A1-9746-F5214CD4F74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87772" y="1649722"/>
                <a:ext cx="0" cy="796893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66" name="Straight Connector 365">
                <a:extLst>
                  <a:ext uri="{FF2B5EF4-FFF2-40B4-BE49-F238E27FC236}">
                    <a16:creationId xmlns:a16="http://schemas.microsoft.com/office/drawing/2014/main" id="{BAF58390-603B-47FA-BB6E-99CCBB4A9D5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088091" y="1802122"/>
                <a:ext cx="0" cy="643410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367" name="Group 366">
                <a:extLst>
                  <a:ext uri="{FF2B5EF4-FFF2-40B4-BE49-F238E27FC236}">
                    <a16:creationId xmlns:a16="http://schemas.microsoft.com/office/drawing/2014/main" id="{7BACBF7F-8264-41CF-AD2E-E736C8763FC8}"/>
                  </a:ext>
                </a:extLst>
              </p:cNvPr>
              <p:cNvGrpSpPr/>
              <p:nvPr/>
            </p:nvGrpSpPr>
            <p:grpSpPr>
              <a:xfrm>
                <a:off x="10085295" y="2436673"/>
                <a:ext cx="1087308" cy="170115"/>
                <a:chOff x="10085295" y="2436673"/>
                <a:chExt cx="1087308" cy="170115"/>
              </a:xfrm>
            </p:grpSpPr>
            <p:grpSp>
              <p:nvGrpSpPr>
                <p:cNvPr id="368" name="Group 367">
                  <a:extLst>
                    <a:ext uri="{FF2B5EF4-FFF2-40B4-BE49-F238E27FC236}">
                      <a16:creationId xmlns:a16="http://schemas.microsoft.com/office/drawing/2014/main" id="{4F188332-E8C2-4AC9-B8C5-5D2C7799E75D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81" name="Straight Connector 380">
                    <a:extLst>
                      <a:ext uri="{FF2B5EF4-FFF2-40B4-BE49-F238E27FC236}">
                        <a16:creationId xmlns:a16="http://schemas.microsoft.com/office/drawing/2014/main" id="{E487E084-EC12-4F08-B824-DB37ABC5CA8E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2" name="Straight Connector 381">
                    <a:extLst>
                      <a:ext uri="{FF2B5EF4-FFF2-40B4-BE49-F238E27FC236}">
                        <a16:creationId xmlns:a16="http://schemas.microsoft.com/office/drawing/2014/main" id="{A405E33A-CC6B-49A9-954C-7DCBD941E59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3" name="Straight Connector 382">
                    <a:extLst>
                      <a:ext uri="{FF2B5EF4-FFF2-40B4-BE49-F238E27FC236}">
                        <a16:creationId xmlns:a16="http://schemas.microsoft.com/office/drawing/2014/main" id="{48361352-BC3E-4F74-9C9E-834604877F8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69" name="Group 368">
                  <a:extLst>
                    <a:ext uri="{FF2B5EF4-FFF2-40B4-BE49-F238E27FC236}">
                      <a16:creationId xmlns:a16="http://schemas.microsoft.com/office/drawing/2014/main" id="{E4355314-D220-4D7D-9786-E97738434F64}"/>
                    </a:ext>
                  </a:extLst>
                </p:cNvPr>
                <p:cNvGrpSpPr/>
                <p:nvPr/>
              </p:nvGrpSpPr>
              <p:grpSpPr>
                <a:xfrm>
                  <a:off x="10391027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78" name="Straight Connector 377">
                    <a:extLst>
                      <a:ext uri="{FF2B5EF4-FFF2-40B4-BE49-F238E27FC236}">
                        <a16:creationId xmlns:a16="http://schemas.microsoft.com/office/drawing/2014/main" id="{E4C7B6A0-3810-480C-BCD6-9501DAB97E8C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9" name="Straight Connector 378">
                    <a:extLst>
                      <a:ext uri="{FF2B5EF4-FFF2-40B4-BE49-F238E27FC236}">
                        <a16:creationId xmlns:a16="http://schemas.microsoft.com/office/drawing/2014/main" id="{11CC0992-4943-4650-A774-2D20572BB40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0" name="Straight Connector 379">
                    <a:extLst>
                      <a:ext uri="{FF2B5EF4-FFF2-40B4-BE49-F238E27FC236}">
                        <a16:creationId xmlns:a16="http://schemas.microsoft.com/office/drawing/2014/main" id="{E0E56912-E1F3-4A0D-8B22-B320E917502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70" name="Group 369">
                  <a:extLst>
                    <a:ext uri="{FF2B5EF4-FFF2-40B4-BE49-F238E27FC236}">
                      <a16:creationId xmlns:a16="http://schemas.microsoft.com/office/drawing/2014/main" id="{C85707C6-6A02-42FB-93EB-18A6944476D0}"/>
                    </a:ext>
                  </a:extLst>
                </p:cNvPr>
                <p:cNvGrpSpPr/>
                <p:nvPr/>
              </p:nvGrpSpPr>
              <p:grpSpPr>
                <a:xfrm>
                  <a:off x="10696759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75" name="Straight Connector 374">
                    <a:extLst>
                      <a:ext uri="{FF2B5EF4-FFF2-40B4-BE49-F238E27FC236}">
                        <a16:creationId xmlns:a16="http://schemas.microsoft.com/office/drawing/2014/main" id="{85916FF5-4DFC-48F6-B98C-45C3FD442C34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6" name="Straight Connector 375">
                    <a:extLst>
                      <a:ext uri="{FF2B5EF4-FFF2-40B4-BE49-F238E27FC236}">
                        <a16:creationId xmlns:a16="http://schemas.microsoft.com/office/drawing/2014/main" id="{E0FD48DB-9F82-42EA-A45C-0327191D2FC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7" name="Straight Connector 376">
                    <a:extLst>
                      <a:ext uri="{FF2B5EF4-FFF2-40B4-BE49-F238E27FC236}">
                        <a16:creationId xmlns:a16="http://schemas.microsoft.com/office/drawing/2014/main" id="{963732B3-2E6C-468A-8E80-D150B3575E3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71" name="Group 370">
                  <a:extLst>
                    <a:ext uri="{FF2B5EF4-FFF2-40B4-BE49-F238E27FC236}">
                      <a16:creationId xmlns:a16="http://schemas.microsoft.com/office/drawing/2014/main" id="{B547257D-9AD0-4C63-ADD6-23175FE6BE25}"/>
                    </a:ext>
                  </a:extLst>
                </p:cNvPr>
                <p:cNvGrpSpPr/>
                <p:nvPr/>
              </p:nvGrpSpPr>
              <p:grpSpPr>
                <a:xfrm>
                  <a:off x="11002492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72" name="Straight Connector 371">
                    <a:extLst>
                      <a:ext uri="{FF2B5EF4-FFF2-40B4-BE49-F238E27FC236}">
                        <a16:creationId xmlns:a16="http://schemas.microsoft.com/office/drawing/2014/main" id="{E2703967-A77B-41EE-A0F9-0B80359E6A75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3" name="Straight Connector 372">
                    <a:extLst>
                      <a:ext uri="{FF2B5EF4-FFF2-40B4-BE49-F238E27FC236}">
                        <a16:creationId xmlns:a16="http://schemas.microsoft.com/office/drawing/2014/main" id="{64CE9C38-9283-4EF6-8336-41B298A1343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4" name="Straight Connector 373">
                    <a:extLst>
                      <a:ext uri="{FF2B5EF4-FFF2-40B4-BE49-F238E27FC236}">
                        <a16:creationId xmlns:a16="http://schemas.microsoft.com/office/drawing/2014/main" id="{2AF63350-95D0-489D-B3A6-551A0FEF0E8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</p:grpSp>
        </p:grp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7A31F2DE-F135-4CE0-B4A2-1206F7D0EFB9}"/>
              </a:ext>
            </a:extLst>
          </p:cNvPr>
          <p:cNvGrpSpPr/>
          <p:nvPr/>
        </p:nvGrpSpPr>
        <p:grpSpPr>
          <a:xfrm>
            <a:off x="4204446" y="3467389"/>
            <a:ext cx="7921607" cy="1332735"/>
            <a:chOff x="4204446" y="3467388"/>
            <a:chExt cx="7921606" cy="1332734"/>
          </a:xfrm>
        </p:grpSpPr>
        <p:grpSp>
          <p:nvGrpSpPr>
            <p:cNvPr id="214" name="Group 213">
              <a:extLst>
                <a:ext uri="{FF2B5EF4-FFF2-40B4-BE49-F238E27FC236}">
                  <a16:creationId xmlns:a16="http://schemas.microsoft.com/office/drawing/2014/main" id="{19CF7F7B-A035-4CB4-8767-8E7C52DC6B0B}"/>
                </a:ext>
              </a:extLst>
            </p:cNvPr>
            <p:cNvGrpSpPr/>
            <p:nvPr/>
          </p:nvGrpSpPr>
          <p:grpSpPr>
            <a:xfrm>
              <a:off x="4288957" y="4195004"/>
              <a:ext cx="7837095" cy="605118"/>
              <a:chOff x="4340798" y="1433272"/>
              <a:chExt cx="7837095" cy="605118"/>
            </a:xfrm>
            <a:solidFill>
              <a:srgbClr val="00B050"/>
            </a:solidFill>
          </p:grpSpPr>
          <p:grpSp>
            <p:nvGrpSpPr>
              <p:cNvPr id="215" name="Group 214">
                <a:extLst>
                  <a:ext uri="{FF2B5EF4-FFF2-40B4-BE49-F238E27FC236}">
                    <a16:creationId xmlns:a16="http://schemas.microsoft.com/office/drawing/2014/main" id="{3498C8A1-CC28-409E-8458-ACED67F1C57C}"/>
                  </a:ext>
                </a:extLst>
              </p:cNvPr>
              <p:cNvGrpSpPr/>
              <p:nvPr/>
            </p:nvGrpSpPr>
            <p:grpSpPr>
              <a:xfrm>
                <a:off x="4340798" y="1503376"/>
                <a:ext cx="7762323" cy="447607"/>
                <a:chOff x="4340798" y="1503376"/>
                <a:chExt cx="7762323" cy="447607"/>
              </a:xfrm>
              <a:grpFill/>
            </p:grpSpPr>
            <p:cxnSp>
              <p:nvCxnSpPr>
                <p:cNvPr id="220" name="Straight Connector 219">
                  <a:extLst>
                    <a:ext uri="{FF2B5EF4-FFF2-40B4-BE49-F238E27FC236}">
                      <a16:creationId xmlns:a16="http://schemas.microsoft.com/office/drawing/2014/main" id="{39874792-752B-4075-8478-F3391F6B669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340798" y="1503376"/>
                  <a:ext cx="7305123" cy="0"/>
                </a:xfrm>
                <a:prstGeom prst="line">
                  <a:avLst/>
                </a:prstGeom>
                <a:grpFill/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221" name="Straight Connector 220">
                  <a:extLst>
                    <a:ext uri="{FF2B5EF4-FFF2-40B4-BE49-F238E27FC236}">
                      <a16:creationId xmlns:a16="http://schemas.microsoft.com/office/drawing/2014/main" id="{AD600660-4D6A-4AD9-A6A9-9D74CDF569C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641117" y="1651294"/>
                  <a:ext cx="7157204" cy="0"/>
                </a:xfrm>
                <a:prstGeom prst="line">
                  <a:avLst/>
                </a:prstGeom>
                <a:grpFill/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222" name="Straight Connector 221">
                  <a:extLst>
                    <a:ext uri="{FF2B5EF4-FFF2-40B4-BE49-F238E27FC236}">
                      <a16:creationId xmlns:a16="http://schemas.microsoft.com/office/drawing/2014/main" id="{73634F87-DF69-40A8-9F0D-EA05E94F3CB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939310" y="1819456"/>
                  <a:ext cx="7011411" cy="0"/>
                </a:xfrm>
                <a:prstGeom prst="line">
                  <a:avLst/>
                </a:prstGeom>
                <a:grpFill/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223" name="Straight Connector 222">
                  <a:extLst>
                    <a:ext uri="{FF2B5EF4-FFF2-40B4-BE49-F238E27FC236}">
                      <a16:creationId xmlns:a16="http://schemas.microsoft.com/office/drawing/2014/main" id="{22EB0BCB-6688-47AF-9E95-B2AF811BE49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258539" y="1950983"/>
                  <a:ext cx="6844582" cy="0"/>
                </a:xfrm>
                <a:prstGeom prst="line">
                  <a:avLst/>
                </a:prstGeom>
                <a:grpFill/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16" name="Oval 215">
                <a:extLst>
                  <a:ext uri="{FF2B5EF4-FFF2-40B4-BE49-F238E27FC236}">
                    <a16:creationId xmlns:a16="http://schemas.microsoft.com/office/drawing/2014/main" id="{0ECB8F80-0B39-4382-AB2C-F1E7E4E1B677}"/>
                  </a:ext>
                </a:extLst>
              </p:cNvPr>
              <p:cNvSpPr/>
              <p:nvPr/>
            </p:nvSpPr>
            <p:spPr>
              <a:xfrm>
                <a:off x="11575713" y="1433272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sz="800"/>
                  <a:t>D5</a:t>
                </a:r>
              </a:p>
            </p:txBody>
          </p:sp>
          <p:sp>
            <p:nvSpPr>
              <p:cNvPr id="217" name="Oval 216">
                <a:extLst>
                  <a:ext uri="{FF2B5EF4-FFF2-40B4-BE49-F238E27FC236}">
                    <a16:creationId xmlns:a16="http://schemas.microsoft.com/office/drawing/2014/main" id="{80EABE82-F63E-4784-81CB-49C1582231E5}"/>
                  </a:ext>
                </a:extLst>
              </p:cNvPr>
              <p:cNvSpPr/>
              <p:nvPr/>
            </p:nvSpPr>
            <p:spPr>
              <a:xfrm>
                <a:off x="11728113" y="1585672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sz="800"/>
                  <a:t>D6</a:t>
                </a:r>
              </a:p>
            </p:txBody>
          </p:sp>
          <p:sp>
            <p:nvSpPr>
              <p:cNvPr id="218" name="Oval 217">
                <a:extLst>
                  <a:ext uri="{FF2B5EF4-FFF2-40B4-BE49-F238E27FC236}">
                    <a16:creationId xmlns:a16="http://schemas.microsoft.com/office/drawing/2014/main" id="{78D8C52E-EC0A-4D2E-8101-FA6474DB3BA8}"/>
                  </a:ext>
                </a:extLst>
              </p:cNvPr>
              <p:cNvSpPr/>
              <p:nvPr/>
            </p:nvSpPr>
            <p:spPr>
              <a:xfrm>
                <a:off x="11880513" y="1738072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sz="800"/>
                  <a:t>D7</a:t>
                </a:r>
              </a:p>
            </p:txBody>
          </p:sp>
          <p:sp>
            <p:nvSpPr>
              <p:cNvPr id="219" name="Oval 218">
                <a:extLst>
                  <a:ext uri="{FF2B5EF4-FFF2-40B4-BE49-F238E27FC236}">
                    <a16:creationId xmlns:a16="http://schemas.microsoft.com/office/drawing/2014/main" id="{E5BF77EF-1147-428D-A70C-02FF09322989}"/>
                  </a:ext>
                </a:extLst>
              </p:cNvPr>
              <p:cNvSpPr/>
              <p:nvPr/>
            </p:nvSpPr>
            <p:spPr>
              <a:xfrm>
                <a:off x="12032913" y="1890472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sz="800"/>
                  <a:t>D8</a:t>
                </a:r>
              </a:p>
            </p:txBody>
          </p:sp>
        </p:grp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82C2275E-A936-4DBB-B4DA-7DA8E7845445}"/>
                </a:ext>
              </a:extLst>
            </p:cNvPr>
            <p:cNvGrpSpPr/>
            <p:nvPr/>
          </p:nvGrpSpPr>
          <p:grpSpPr>
            <a:xfrm>
              <a:off x="4204446" y="3467388"/>
              <a:ext cx="6963677" cy="1255069"/>
              <a:chOff x="4204446" y="3467388"/>
              <a:chExt cx="6963677" cy="1255069"/>
            </a:xfrm>
          </p:grpSpPr>
          <p:grpSp>
            <p:nvGrpSpPr>
              <p:cNvPr id="384" name="Group 383">
                <a:extLst>
                  <a:ext uri="{FF2B5EF4-FFF2-40B4-BE49-F238E27FC236}">
                    <a16:creationId xmlns:a16="http://schemas.microsoft.com/office/drawing/2014/main" id="{2E3E54FD-7B7E-4EAD-9A31-A2E99FA8B70E}"/>
                  </a:ext>
                </a:extLst>
              </p:cNvPr>
              <p:cNvGrpSpPr/>
              <p:nvPr/>
            </p:nvGrpSpPr>
            <p:grpSpPr>
              <a:xfrm rot="10800000">
                <a:off x="8122026" y="3467388"/>
                <a:ext cx="1087308" cy="1255068"/>
                <a:chOff x="10085295" y="1351720"/>
                <a:chExt cx="1087308" cy="1255068"/>
              </a:xfrm>
            </p:grpSpPr>
            <p:cxnSp>
              <p:nvCxnSpPr>
                <p:cNvPr id="385" name="Straight Connector 384">
                  <a:extLst>
                    <a:ext uri="{FF2B5EF4-FFF2-40B4-BE49-F238E27FC236}">
                      <a16:creationId xmlns:a16="http://schemas.microsoft.com/office/drawing/2014/main" id="{7E73E86C-7914-43AD-B877-79B313A1407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169212" y="1351720"/>
                  <a:ext cx="0" cy="1087088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386" name="Straight Connector 385">
                  <a:extLst>
                    <a:ext uri="{FF2B5EF4-FFF2-40B4-BE49-F238E27FC236}">
                      <a16:creationId xmlns:a16="http://schemas.microsoft.com/office/drawing/2014/main" id="{FB02AA10-CE83-4210-A8A3-91359C3E3F7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478494" y="1497322"/>
                  <a:ext cx="0" cy="959415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387" name="Straight Connector 386">
                  <a:extLst>
                    <a:ext uri="{FF2B5EF4-FFF2-40B4-BE49-F238E27FC236}">
                      <a16:creationId xmlns:a16="http://schemas.microsoft.com/office/drawing/2014/main" id="{D373DEC9-1D85-4982-B16F-A2D8BFB60DE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787772" y="1649722"/>
                  <a:ext cx="0" cy="796893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388" name="Straight Connector 387">
                  <a:extLst>
                    <a:ext uri="{FF2B5EF4-FFF2-40B4-BE49-F238E27FC236}">
                      <a16:creationId xmlns:a16="http://schemas.microsoft.com/office/drawing/2014/main" id="{E020EB4C-C8FE-4359-86ED-2A4EFC5460A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1088091" y="1802122"/>
                  <a:ext cx="0" cy="643410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grpSp>
              <p:nvGrpSpPr>
                <p:cNvPr id="389" name="Group 388">
                  <a:extLst>
                    <a:ext uri="{FF2B5EF4-FFF2-40B4-BE49-F238E27FC236}">
                      <a16:creationId xmlns:a16="http://schemas.microsoft.com/office/drawing/2014/main" id="{06A9A8E9-728D-45CA-B3FA-A1F8D50BCEB9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087308" cy="170115"/>
                  <a:chOff x="10085295" y="2436673"/>
                  <a:chExt cx="1087308" cy="170115"/>
                </a:xfrm>
              </p:grpSpPr>
              <p:grpSp>
                <p:nvGrpSpPr>
                  <p:cNvPr id="390" name="Group 389">
                    <a:extLst>
                      <a:ext uri="{FF2B5EF4-FFF2-40B4-BE49-F238E27FC236}">
                        <a16:creationId xmlns:a16="http://schemas.microsoft.com/office/drawing/2014/main" id="{3E999EF3-734D-44F3-93B9-C514D9897568}"/>
                      </a:ext>
                    </a:extLst>
                  </p:cNvPr>
                  <p:cNvGrpSpPr/>
                  <p:nvPr/>
                </p:nvGrpSpPr>
                <p:grpSpPr>
                  <a:xfrm>
                    <a:off x="10085295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03" name="Straight Connector 402">
                      <a:extLst>
                        <a:ext uri="{FF2B5EF4-FFF2-40B4-BE49-F238E27FC236}">
                          <a16:creationId xmlns:a16="http://schemas.microsoft.com/office/drawing/2014/main" id="{DB9D2493-58D3-4D62-AB88-57E9FE8E90F5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04" name="Straight Connector 403">
                      <a:extLst>
                        <a:ext uri="{FF2B5EF4-FFF2-40B4-BE49-F238E27FC236}">
                          <a16:creationId xmlns:a16="http://schemas.microsoft.com/office/drawing/2014/main" id="{08DCFDCA-C3CD-4409-9C08-4B024B12DA5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05" name="Straight Connector 404">
                      <a:extLst>
                        <a:ext uri="{FF2B5EF4-FFF2-40B4-BE49-F238E27FC236}">
                          <a16:creationId xmlns:a16="http://schemas.microsoft.com/office/drawing/2014/main" id="{85529053-1736-4A97-8893-D5F0683F1577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391" name="Group 390">
                    <a:extLst>
                      <a:ext uri="{FF2B5EF4-FFF2-40B4-BE49-F238E27FC236}">
                        <a16:creationId xmlns:a16="http://schemas.microsoft.com/office/drawing/2014/main" id="{0AE3CD09-283B-4A36-BBD0-63C87869A9B6}"/>
                      </a:ext>
                    </a:extLst>
                  </p:cNvPr>
                  <p:cNvGrpSpPr/>
                  <p:nvPr/>
                </p:nvGrpSpPr>
                <p:grpSpPr>
                  <a:xfrm>
                    <a:off x="10391027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00" name="Straight Connector 399">
                      <a:extLst>
                        <a:ext uri="{FF2B5EF4-FFF2-40B4-BE49-F238E27FC236}">
                          <a16:creationId xmlns:a16="http://schemas.microsoft.com/office/drawing/2014/main" id="{E0FBC196-26D4-40FA-B792-28322389CCD7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01" name="Straight Connector 400">
                      <a:extLst>
                        <a:ext uri="{FF2B5EF4-FFF2-40B4-BE49-F238E27FC236}">
                          <a16:creationId xmlns:a16="http://schemas.microsoft.com/office/drawing/2014/main" id="{A0119D1A-FBDC-4C89-9EAC-F3C697D404A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02" name="Straight Connector 401">
                      <a:extLst>
                        <a:ext uri="{FF2B5EF4-FFF2-40B4-BE49-F238E27FC236}">
                          <a16:creationId xmlns:a16="http://schemas.microsoft.com/office/drawing/2014/main" id="{F940DED8-B714-41EC-B304-38608A92BCA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392" name="Group 391">
                    <a:extLst>
                      <a:ext uri="{FF2B5EF4-FFF2-40B4-BE49-F238E27FC236}">
                        <a16:creationId xmlns:a16="http://schemas.microsoft.com/office/drawing/2014/main" id="{5EAC94DC-5475-46B3-B51D-659A76B80719}"/>
                      </a:ext>
                    </a:extLst>
                  </p:cNvPr>
                  <p:cNvGrpSpPr/>
                  <p:nvPr/>
                </p:nvGrpSpPr>
                <p:grpSpPr>
                  <a:xfrm>
                    <a:off x="10696759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397" name="Straight Connector 396">
                      <a:extLst>
                        <a:ext uri="{FF2B5EF4-FFF2-40B4-BE49-F238E27FC236}">
                          <a16:creationId xmlns:a16="http://schemas.microsoft.com/office/drawing/2014/main" id="{98799F4B-D552-4636-A861-BD0FF54AAAE2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98" name="Straight Connector 397">
                      <a:extLst>
                        <a:ext uri="{FF2B5EF4-FFF2-40B4-BE49-F238E27FC236}">
                          <a16:creationId xmlns:a16="http://schemas.microsoft.com/office/drawing/2014/main" id="{FC93F300-EA65-4520-B961-F92B6600A9C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99" name="Straight Connector 398">
                      <a:extLst>
                        <a:ext uri="{FF2B5EF4-FFF2-40B4-BE49-F238E27FC236}">
                          <a16:creationId xmlns:a16="http://schemas.microsoft.com/office/drawing/2014/main" id="{A08359C1-174A-4FF4-BABD-603363225CB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393" name="Group 392">
                    <a:extLst>
                      <a:ext uri="{FF2B5EF4-FFF2-40B4-BE49-F238E27FC236}">
                        <a16:creationId xmlns:a16="http://schemas.microsoft.com/office/drawing/2014/main" id="{2F019E9F-7D02-4B09-B667-923031065A49}"/>
                      </a:ext>
                    </a:extLst>
                  </p:cNvPr>
                  <p:cNvGrpSpPr/>
                  <p:nvPr/>
                </p:nvGrpSpPr>
                <p:grpSpPr>
                  <a:xfrm>
                    <a:off x="11002492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394" name="Straight Connector 393">
                      <a:extLst>
                        <a:ext uri="{FF2B5EF4-FFF2-40B4-BE49-F238E27FC236}">
                          <a16:creationId xmlns:a16="http://schemas.microsoft.com/office/drawing/2014/main" id="{D4329852-4D7F-4B5F-A945-0525CE63DD1A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95" name="Straight Connector 394">
                      <a:extLst>
                        <a:ext uri="{FF2B5EF4-FFF2-40B4-BE49-F238E27FC236}">
                          <a16:creationId xmlns:a16="http://schemas.microsoft.com/office/drawing/2014/main" id="{12266CC2-45AF-402C-9E02-830E2944257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96" name="Straight Connector 395">
                      <a:extLst>
                        <a:ext uri="{FF2B5EF4-FFF2-40B4-BE49-F238E27FC236}">
                          <a16:creationId xmlns:a16="http://schemas.microsoft.com/office/drawing/2014/main" id="{9F91218F-49D4-4023-8C40-F09A3AF6BA4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  <p:grpSp>
            <p:nvGrpSpPr>
              <p:cNvPr id="406" name="Group 405">
                <a:extLst>
                  <a:ext uri="{FF2B5EF4-FFF2-40B4-BE49-F238E27FC236}">
                    <a16:creationId xmlns:a16="http://schemas.microsoft.com/office/drawing/2014/main" id="{6BFD64DE-16F5-43DD-8671-FC91429DA3F0}"/>
                  </a:ext>
                </a:extLst>
              </p:cNvPr>
              <p:cNvGrpSpPr/>
              <p:nvPr/>
            </p:nvGrpSpPr>
            <p:grpSpPr>
              <a:xfrm rot="10800000">
                <a:off x="10080815" y="3467389"/>
                <a:ext cx="1087308" cy="1255068"/>
                <a:chOff x="10085295" y="1351720"/>
                <a:chExt cx="1087308" cy="1255068"/>
              </a:xfrm>
            </p:grpSpPr>
            <p:cxnSp>
              <p:nvCxnSpPr>
                <p:cNvPr id="407" name="Straight Connector 406">
                  <a:extLst>
                    <a:ext uri="{FF2B5EF4-FFF2-40B4-BE49-F238E27FC236}">
                      <a16:creationId xmlns:a16="http://schemas.microsoft.com/office/drawing/2014/main" id="{D6002DB4-AFD1-4632-BB28-FF59F87171B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169212" y="1351720"/>
                  <a:ext cx="0" cy="1087088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08" name="Straight Connector 407">
                  <a:extLst>
                    <a:ext uri="{FF2B5EF4-FFF2-40B4-BE49-F238E27FC236}">
                      <a16:creationId xmlns:a16="http://schemas.microsoft.com/office/drawing/2014/main" id="{0D150FD4-8072-4588-B0E1-A83798E1A02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478494" y="1497322"/>
                  <a:ext cx="0" cy="959415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09" name="Straight Connector 408">
                  <a:extLst>
                    <a:ext uri="{FF2B5EF4-FFF2-40B4-BE49-F238E27FC236}">
                      <a16:creationId xmlns:a16="http://schemas.microsoft.com/office/drawing/2014/main" id="{05B2735C-0641-4A6D-847E-C7C040E177C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787772" y="1649722"/>
                  <a:ext cx="0" cy="796893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10" name="Straight Connector 409">
                  <a:extLst>
                    <a:ext uri="{FF2B5EF4-FFF2-40B4-BE49-F238E27FC236}">
                      <a16:creationId xmlns:a16="http://schemas.microsoft.com/office/drawing/2014/main" id="{EB3C8D08-73B6-4DC0-A523-E6BAC53A586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1088091" y="1802122"/>
                  <a:ext cx="0" cy="643410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grpSp>
              <p:nvGrpSpPr>
                <p:cNvPr id="411" name="Group 410">
                  <a:extLst>
                    <a:ext uri="{FF2B5EF4-FFF2-40B4-BE49-F238E27FC236}">
                      <a16:creationId xmlns:a16="http://schemas.microsoft.com/office/drawing/2014/main" id="{C7011DF3-540F-44AF-A2DA-23EB9AD6ED11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087308" cy="170115"/>
                  <a:chOff x="10085295" y="2436673"/>
                  <a:chExt cx="1087308" cy="170115"/>
                </a:xfrm>
              </p:grpSpPr>
              <p:grpSp>
                <p:nvGrpSpPr>
                  <p:cNvPr id="412" name="Group 411">
                    <a:extLst>
                      <a:ext uri="{FF2B5EF4-FFF2-40B4-BE49-F238E27FC236}">
                        <a16:creationId xmlns:a16="http://schemas.microsoft.com/office/drawing/2014/main" id="{7C24512C-D354-4093-B307-604F6799D094}"/>
                      </a:ext>
                    </a:extLst>
                  </p:cNvPr>
                  <p:cNvGrpSpPr/>
                  <p:nvPr/>
                </p:nvGrpSpPr>
                <p:grpSpPr>
                  <a:xfrm>
                    <a:off x="10085295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25" name="Straight Connector 424">
                      <a:extLst>
                        <a:ext uri="{FF2B5EF4-FFF2-40B4-BE49-F238E27FC236}">
                          <a16:creationId xmlns:a16="http://schemas.microsoft.com/office/drawing/2014/main" id="{9AA8A265-B66B-4F29-9B62-AF826B2B8BE0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6" name="Straight Connector 425">
                      <a:extLst>
                        <a:ext uri="{FF2B5EF4-FFF2-40B4-BE49-F238E27FC236}">
                          <a16:creationId xmlns:a16="http://schemas.microsoft.com/office/drawing/2014/main" id="{2FF77C94-1791-4089-9B85-1592DB37611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7" name="Straight Connector 426">
                      <a:extLst>
                        <a:ext uri="{FF2B5EF4-FFF2-40B4-BE49-F238E27FC236}">
                          <a16:creationId xmlns:a16="http://schemas.microsoft.com/office/drawing/2014/main" id="{6D3DF9D5-2D67-4544-8321-BF6E626D2E4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13" name="Group 412">
                    <a:extLst>
                      <a:ext uri="{FF2B5EF4-FFF2-40B4-BE49-F238E27FC236}">
                        <a16:creationId xmlns:a16="http://schemas.microsoft.com/office/drawing/2014/main" id="{F4416AA3-DC79-418B-A3FD-5D17BB0CC220}"/>
                      </a:ext>
                    </a:extLst>
                  </p:cNvPr>
                  <p:cNvGrpSpPr/>
                  <p:nvPr/>
                </p:nvGrpSpPr>
                <p:grpSpPr>
                  <a:xfrm>
                    <a:off x="10391027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22" name="Straight Connector 421">
                      <a:extLst>
                        <a:ext uri="{FF2B5EF4-FFF2-40B4-BE49-F238E27FC236}">
                          <a16:creationId xmlns:a16="http://schemas.microsoft.com/office/drawing/2014/main" id="{22483F36-C3CE-4DBB-9535-F4DE894E3CF0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3" name="Straight Connector 422">
                      <a:extLst>
                        <a:ext uri="{FF2B5EF4-FFF2-40B4-BE49-F238E27FC236}">
                          <a16:creationId xmlns:a16="http://schemas.microsoft.com/office/drawing/2014/main" id="{7E047ECA-26E1-4E93-8E3D-5ED83AAD920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4" name="Straight Connector 423">
                      <a:extLst>
                        <a:ext uri="{FF2B5EF4-FFF2-40B4-BE49-F238E27FC236}">
                          <a16:creationId xmlns:a16="http://schemas.microsoft.com/office/drawing/2014/main" id="{7181D37C-9B27-4D4F-851B-CB7FDD26B932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14" name="Group 413">
                    <a:extLst>
                      <a:ext uri="{FF2B5EF4-FFF2-40B4-BE49-F238E27FC236}">
                        <a16:creationId xmlns:a16="http://schemas.microsoft.com/office/drawing/2014/main" id="{0C2A5CBD-7C48-48A1-A555-4D3FB6F43516}"/>
                      </a:ext>
                    </a:extLst>
                  </p:cNvPr>
                  <p:cNvGrpSpPr/>
                  <p:nvPr/>
                </p:nvGrpSpPr>
                <p:grpSpPr>
                  <a:xfrm>
                    <a:off x="10696759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19" name="Straight Connector 418">
                      <a:extLst>
                        <a:ext uri="{FF2B5EF4-FFF2-40B4-BE49-F238E27FC236}">
                          <a16:creationId xmlns:a16="http://schemas.microsoft.com/office/drawing/2014/main" id="{42E45DEF-EEDF-4ADC-B6A6-FF38D0909F2F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0" name="Straight Connector 419">
                      <a:extLst>
                        <a:ext uri="{FF2B5EF4-FFF2-40B4-BE49-F238E27FC236}">
                          <a16:creationId xmlns:a16="http://schemas.microsoft.com/office/drawing/2014/main" id="{B7AE2449-C9E7-41F6-AF0D-9D84862B683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1" name="Straight Connector 420">
                      <a:extLst>
                        <a:ext uri="{FF2B5EF4-FFF2-40B4-BE49-F238E27FC236}">
                          <a16:creationId xmlns:a16="http://schemas.microsoft.com/office/drawing/2014/main" id="{F89CE1DE-2E52-4ED3-A397-ECB336A4243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15" name="Group 414">
                    <a:extLst>
                      <a:ext uri="{FF2B5EF4-FFF2-40B4-BE49-F238E27FC236}">
                        <a16:creationId xmlns:a16="http://schemas.microsoft.com/office/drawing/2014/main" id="{0BC42844-1F43-444B-B98B-89723D78289D}"/>
                      </a:ext>
                    </a:extLst>
                  </p:cNvPr>
                  <p:cNvGrpSpPr/>
                  <p:nvPr/>
                </p:nvGrpSpPr>
                <p:grpSpPr>
                  <a:xfrm>
                    <a:off x="11002492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16" name="Straight Connector 415">
                      <a:extLst>
                        <a:ext uri="{FF2B5EF4-FFF2-40B4-BE49-F238E27FC236}">
                          <a16:creationId xmlns:a16="http://schemas.microsoft.com/office/drawing/2014/main" id="{3BDD1912-D513-4DE5-BA98-A8F06C286C4E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17" name="Straight Connector 416">
                      <a:extLst>
                        <a:ext uri="{FF2B5EF4-FFF2-40B4-BE49-F238E27FC236}">
                          <a16:creationId xmlns:a16="http://schemas.microsoft.com/office/drawing/2014/main" id="{916987F6-5018-49D1-8F88-300627B3C33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18" name="Straight Connector 417">
                      <a:extLst>
                        <a:ext uri="{FF2B5EF4-FFF2-40B4-BE49-F238E27FC236}">
                          <a16:creationId xmlns:a16="http://schemas.microsoft.com/office/drawing/2014/main" id="{3926C683-E161-4AE1-A4F6-A98EB065494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  <p:grpSp>
            <p:nvGrpSpPr>
              <p:cNvPr id="428" name="Group 427">
                <a:extLst>
                  <a:ext uri="{FF2B5EF4-FFF2-40B4-BE49-F238E27FC236}">
                    <a16:creationId xmlns:a16="http://schemas.microsoft.com/office/drawing/2014/main" id="{8BD8FB43-E142-4BC3-8381-37E200306883}"/>
                  </a:ext>
                </a:extLst>
              </p:cNvPr>
              <p:cNvGrpSpPr/>
              <p:nvPr/>
            </p:nvGrpSpPr>
            <p:grpSpPr>
              <a:xfrm rot="10800000">
                <a:off x="6163236" y="3467388"/>
                <a:ext cx="1087308" cy="1255068"/>
                <a:chOff x="10085295" y="1351720"/>
                <a:chExt cx="1087308" cy="1255068"/>
              </a:xfrm>
            </p:grpSpPr>
            <p:cxnSp>
              <p:nvCxnSpPr>
                <p:cNvPr id="429" name="Straight Connector 428">
                  <a:extLst>
                    <a:ext uri="{FF2B5EF4-FFF2-40B4-BE49-F238E27FC236}">
                      <a16:creationId xmlns:a16="http://schemas.microsoft.com/office/drawing/2014/main" id="{A30D0263-CC65-4BA0-BA22-072D07A6A66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169212" y="1351720"/>
                  <a:ext cx="0" cy="1087088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30" name="Straight Connector 429">
                  <a:extLst>
                    <a:ext uri="{FF2B5EF4-FFF2-40B4-BE49-F238E27FC236}">
                      <a16:creationId xmlns:a16="http://schemas.microsoft.com/office/drawing/2014/main" id="{FC7243A1-746D-4084-A136-8AED4483578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478494" y="1497322"/>
                  <a:ext cx="0" cy="959415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31" name="Straight Connector 430">
                  <a:extLst>
                    <a:ext uri="{FF2B5EF4-FFF2-40B4-BE49-F238E27FC236}">
                      <a16:creationId xmlns:a16="http://schemas.microsoft.com/office/drawing/2014/main" id="{84E7CCC2-1A64-4A9E-8211-FB3C32F3F48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787772" y="1649722"/>
                  <a:ext cx="0" cy="796893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32" name="Straight Connector 431">
                  <a:extLst>
                    <a:ext uri="{FF2B5EF4-FFF2-40B4-BE49-F238E27FC236}">
                      <a16:creationId xmlns:a16="http://schemas.microsoft.com/office/drawing/2014/main" id="{57653701-3050-48FF-942C-938E183DC75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1088091" y="1802122"/>
                  <a:ext cx="0" cy="643410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grpSp>
              <p:nvGrpSpPr>
                <p:cNvPr id="433" name="Group 432">
                  <a:extLst>
                    <a:ext uri="{FF2B5EF4-FFF2-40B4-BE49-F238E27FC236}">
                      <a16:creationId xmlns:a16="http://schemas.microsoft.com/office/drawing/2014/main" id="{1676466A-A3A9-430A-A07B-FBB31CB86906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087308" cy="170115"/>
                  <a:chOff x="10085295" y="2436673"/>
                  <a:chExt cx="1087308" cy="170115"/>
                </a:xfrm>
              </p:grpSpPr>
              <p:grpSp>
                <p:nvGrpSpPr>
                  <p:cNvPr id="434" name="Group 433">
                    <a:extLst>
                      <a:ext uri="{FF2B5EF4-FFF2-40B4-BE49-F238E27FC236}">
                        <a16:creationId xmlns:a16="http://schemas.microsoft.com/office/drawing/2014/main" id="{4C7AF9E9-BDCE-4218-B4E8-87B8865F001D}"/>
                      </a:ext>
                    </a:extLst>
                  </p:cNvPr>
                  <p:cNvGrpSpPr/>
                  <p:nvPr/>
                </p:nvGrpSpPr>
                <p:grpSpPr>
                  <a:xfrm>
                    <a:off x="10085295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47" name="Straight Connector 446">
                      <a:extLst>
                        <a:ext uri="{FF2B5EF4-FFF2-40B4-BE49-F238E27FC236}">
                          <a16:creationId xmlns:a16="http://schemas.microsoft.com/office/drawing/2014/main" id="{614EC905-5638-4682-B314-B413DD4D87C4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8" name="Straight Connector 447">
                      <a:extLst>
                        <a:ext uri="{FF2B5EF4-FFF2-40B4-BE49-F238E27FC236}">
                          <a16:creationId xmlns:a16="http://schemas.microsoft.com/office/drawing/2014/main" id="{931383E6-30CD-4694-B011-0AEC46E1206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9" name="Straight Connector 448">
                      <a:extLst>
                        <a:ext uri="{FF2B5EF4-FFF2-40B4-BE49-F238E27FC236}">
                          <a16:creationId xmlns:a16="http://schemas.microsoft.com/office/drawing/2014/main" id="{A5706381-0EE1-4C28-A246-7E93EEDED01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35" name="Group 434">
                    <a:extLst>
                      <a:ext uri="{FF2B5EF4-FFF2-40B4-BE49-F238E27FC236}">
                        <a16:creationId xmlns:a16="http://schemas.microsoft.com/office/drawing/2014/main" id="{B8FF444E-16AC-4791-B2DC-4B2F0D3B994D}"/>
                      </a:ext>
                    </a:extLst>
                  </p:cNvPr>
                  <p:cNvGrpSpPr/>
                  <p:nvPr/>
                </p:nvGrpSpPr>
                <p:grpSpPr>
                  <a:xfrm>
                    <a:off x="10391027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44" name="Straight Connector 443">
                      <a:extLst>
                        <a:ext uri="{FF2B5EF4-FFF2-40B4-BE49-F238E27FC236}">
                          <a16:creationId xmlns:a16="http://schemas.microsoft.com/office/drawing/2014/main" id="{2A40BA23-6E5A-4F3C-98DD-2D159AB6FEE8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5" name="Straight Connector 444">
                      <a:extLst>
                        <a:ext uri="{FF2B5EF4-FFF2-40B4-BE49-F238E27FC236}">
                          <a16:creationId xmlns:a16="http://schemas.microsoft.com/office/drawing/2014/main" id="{67C7C226-4367-4E81-A2D9-6B4A83F4548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6" name="Straight Connector 445">
                      <a:extLst>
                        <a:ext uri="{FF2B5EF4-FFF2-40B4-BE49-F238E27FC236}">
                          <a16:creationId xmlns:a16="http://schemas.microsoft.com/office/drawing/2014/main" id="{809F0938-BD31-493F-94A8-BA0FB532B84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36" name="Group 435">
                    <a:extLst>
                      <a:ext uri="{FF2B5EF4-FFF2-40B4-BE49-F238E27FC236}">
                        <a16:creationId xmlns:a16="http://schemas.microsoft.com/office/drawing/2014/main" id="{08B0CD87-46DC-4BC6-B7B1-083EC4249962}"/>
                      </a:ext>
                    </a:extLst>
                  </p:cNvPr>
                  <p:cNvGrpSpPr/>
                  <p:nvPr/>
                </p:nvGrpSpPr>
                <p:grpSpPr>
                  <a:xfrm>
                    <a:off x="10696759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41" name="Straight Connector 440">
                      <a:extLst>
                        <a:ext uri="{FF2B5EF4-FFF2-40B4-BE49-F238E27FC236}">
                          <a16:creationId xmlns:a16="http://schemas.microsoft.com/office/drawing/2014/main" id="{0CD23BBA-CEB6-4AB7-A1B9-910B852A0826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2" name="Straight Connector 441">
                      <a:extLst>
                        <a:ext uri="{FF2B5EF4-FFF2-40B4-BE49-F238E27FC236}">
                          <a16:creationId xmlns:a16="http://schemas.microsoft.com/office/drawing/2014/main" id="{2D284E99-3DD4-42E3-8549-C28266D07AF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3" name="Straight Connector 442">
                      <a:extLst>
                        <a:ext uri="{FF2B5EF4-FFF2-40B4-BE49-F238E27FC236}">
                          <a16:creationId xmlns:a16="http://schemas.microsoft.com/office/drawing/2014/main" id="{2C11814A-48E0-48C8-9B1B-E43E8259AA1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37" name="Group 436">
                    <a:extLst>
                      <a:ext uri="{FF2B5EF4-FFF2-40B4-BE49-F238E27FC236}">
                        <a16:creationId xmlns:a16="http://schemas.microsoft.com/office/drawing/2014/main" id="{A7944B2D-E605-44C5-94DE-594C9EDE9727}"/>
                      </a:ext>
                    </a:extLst>
                  </p:cNvPr>
                  <p:cNvGrpSpPr/>
                  <p:nvPr/>
                </p:nvGrpSpPr>
                <p:grpSpPr>
                  <a:xfrm>
                    <a:off x="11002492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38" name="Straight Connector 437">
                      <a:extLst>
                        <a:ext uri="{FF2B5EF4-FFF2-40B4-BE49-F238E27FC236}">
                          <a16:creationId xmlns:a16="http://schemas.microsoft.com/office/drawing/2014/main" id="{F7CA3F78-566D-4280-998F-25A86BCB06D2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39" name="Straight Connector 438">
                      <a:extLst>
                        <a:ext uri="{FF2B5EF4-FFF2-40B4-BE49-F238E27FC236}">
                          <a16:creationId xmlns:a16="http://schemas.microsoft.com/office/drawing/2014/main" id="{31260B39-1618-4AAF-ACC1-6B3A6DBC906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0" name="Straight Connector 439">
                      <a:extLst>
                        <a:ext uri="{FF2B5EF4-FFF2-40B4-BE49-F238E27FC236}">
                          <a16:creationId xmlns:a16="http://schemas.microsoft.com/office/drawing/2014/main" id="{BED4D769-B016-4061-8969-4C2F0F1ED5A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  <p:grpSp>
            <p:nvGrpSpPr>
              <p:cNvPr id="450" name="Group 449">
                <a:extLst>
                  <a:ext uri="{FF2B5EF4-FFF2-40B4-BE49-F238E27FC236}">
                    <a16:creationId xmlns:a16="http://schemas.microsoft.com/office/drawing/2014/main" id="{3B44286D-9024-4781-B4E0-5602882DD6EA}"/>
                  </a:ext>
                </a:extLst>
              </p:cNvPr>
              <p:cNvGrpSpPr/>
              <p:nvPr/>
            </p:nvGrpSpPr>
            <p:grpSpPr>
              <a:xfrm rot="10800000">
                <a:off x="4204446" y="3467388"/>
                <a:ext cx="1087308" cy="1255068"/>
                <a:chOff x="10085295" y="1351720"/>
                <a:chExt cx="1087308" cy="1255068"/>
              </a:xfrm>
            </p:grpSpPr>
            <p:cxnSp>
              <p:nvCxnSpPr>
                <p:cNvPr id="451" name="Straight Connector 450">
                  <a:extLst>
                    <a:ext uri="{FF2B5EF4-FFF2-40B4-BE49-F238E27FC236}">
                      <a16:creationId xmlns:a16="http://schemas.microsoft.com/office/drawing/2014/main" id="{18F98956-7550-441B-8C9F-EB72C6881E4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169212" y="1351720"/>
                  <a:ext cx="0" cy="1087088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52" name="Straight Connector 451">
                  <a:extLst>
                    <a:ext uri="{FF2B5EF4-FFF2-40B4-BE49-F238E27FC236}">
                      <a16:creationId xmlns:a16="http://schemas.microsoft.com/office/drawing/2014/main" id="{A5638657-F78E-4F13-B78B-F87CB52C421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478494" y="1497322"/>
                  <a:ext cx="0" cy="959415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53" name="Straight Connector 452">
                  <a:extLst>
                    <a:ext uri="{FF2B5EF4-FFF2-40B4-BE49-F238E27FC236}">
                      <a16:creationId xmlns:a16="http://schemas.microsoft.com/office/drawing/2014/main" id="{1C063CA4-BD6C-4BF1-8768-0B6792B2E73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787772" y="1649722"/>
                  <a:ext cx="0" cy="796893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54" name="Straight Connector 453">
                  <a:extLst>
                    <a:ext uri="{FF2B5EF4-FFF2-40B4-BE49-F238E27FC236}">
                      <a16:creationId xmlns:a16="http://schemas.microsoft.com/office/drawing/2014/main" id="{C418E1E3-BDB5-47A3-814B-D6B1CEA8E6D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1088091" y="1802122"/>
                  <a:ext cx="0" cy="643410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grpSp>
              <p:nvGrpSpPr>
                <p:cNvPr id="455" name="Group 454">
                  <a:extLst>
                    <a:ext uri="{FF2B5EF4-FFF2-40B4-BE49-F238E27FC236}">
                      <a16:creationId xmlns:a16="http://schemas.microsoft.com/office/drawing/2014/main" id="{4B8592F0-7A7F-4973-A8F5-2D696500C33C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087308" cy="170115"/>
                  <a:chOff x="10085295" y="2436673"/>
                  <a:chExt cx="1087308" cy="170115"/>
                </a:xfrm>
              </p:grpSpPr>
              <p:grpSp>
                <p:nvGrpSpPr>
                  <p:cNvPr id="456" name="Group 455">
                    <a:extLst>
                      <a:ext uri="{FF2B5EF4-FFF2-40B4-BE49-F238E27FC236}">
                        <a16:creationId xmlns:a16="http://schemas.microsoft.com/office/drawing/2014/main" id="{2E2AA82A-0AF5-4A01-BDD8-22A1E6027F09}"/>
                      </a:ext>
                    </a:extLst>
                  </p:cNvPr>
                  <p:cNvGrpSpPr/>
                  <p:nvPr/>
                </p:nvGrpSpPr>
                <p:grpSpPr>
                  <a:xfrm>
                    <a:off x="10085295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69" name="Straight Connector 468">
                      <a:extLst>
                        <a:ext uri="{FF2B5EF4-FFF2-40B4-BE49-F238E27FC236}">
                          <a16:creationId xmlns:a16="http://schemas.microsoft.com/office/drawing/2014/main" id="{93E36B3C-ED07-492E-A76D-FC33481B254A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70" name="Straight Connector 469">
                      <a:extLst>
                        <a:ext uri="{FF2B5EF4-FFF2-40B4-BE49-F238E27FC236}">
                          <a16:creationId xmlns:a16="http://schemas.microsoft.com/office/drawing/2014/main" id="{820C1F19-18C4-4832-AEF9-460A583009A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71" name="Straight Connector 470">
                      <a:extLst>
                        <a:ext uri="{FF2B5EF4-FFF2-40B4-BE49-F238E27FC236}">
                          <a16:creationId xmlns:a16="http://schemas.microsoft.com/office/drawing/2014/main" id="{C11E9DBA-634E-4E1F-AAB9-0F209378CFF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57" name="Group 456">
                    <a:extLst>
                      <a:ext uri="{FF2B5EF4-FFF2-40B4-BE49-F238E27FC236}">
                        <a16:creationId xmlns:a16="http://schemas.microsoft.com/office/drawing/2014/main" id="{611F9E21-9851-4C85-B106-A3297856EE88}"/>
                      </a:ext>
                    </a:extLst>
                  </p:cNvPr>
                  <p:cNvGrpSpPr/>
                  <p:nvPr/>
                </p:nvGrpSpPr>
                <p:grpSpPr>
                  <a:xfrm>
                    <a:off x="10391027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66" name="Straight Connector 465">
                      <a:extLst>
                        <a:ext uri="{FF2B5EF4-FFF2-40B4-BE49-F238E27FC236}">
                          <a16:creationId xmlns:a16="http://schemas.microsoft.com/office/drawing/2014/main" id="{90D856D7-EB84-4732-885B-BFBBC5B7671C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7" name="Straight Connector 466">
                      <a:extLst>
                        <a:ext uri="{FF2B5EF4-FFF2-40B4-BE49-F238E27FC236}">
                          <a16:creationId xmlns:a16="http://schemas.microsoft.com/office/drawing/2014/main" id="{896DA3A9-7B34-4039-BA74-4BBD77A846D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8" name="Straight Connector 467">
                      <a:extLst>
                        <a:ext uri="{FF2B5EF4-FFF2-40B4-BE49-F238E27FC236}">
                          <a16:creationId xmlns:a16="http://schemas.microsoft.com/office/drawing/2014/main" id="{A47D286E-8BCF-4050-BB38-A994A440AC5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58" name="Group 457">
                    <a:extLst>
                      <a:ext uri="{FF2B5EF4-FFF2-40B4-BE49-F238E27FC236}">
                        <a16:creationId xmlns:a16="http://schemas.microsoft.com/office/drawing/2014/main" id="{E904BD03-D3E7-4B6A-9694-DAD9E3E5BB71}"/>
                      </a:ext>
                    </a:extLst>
                  </p:cNvPr>
                  <p:cNvGrpSpPr/>
                  <p:nvPr/>
                </p:nvGrpSpPr>
                <p:grpSpPr>
                  <a:xfrm>
                    <a:off x="10696759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63" name="Straight Connector 462">
                      <a:extLst>
                        <a:ext uri="{FF2B5EF4-FFF2-40B4-BE49-F238E27FC236}">
                          <a16:creationId xmlns:a16="http://schemas.microsoft.com/office/drawing/2014/main" id="{AA8E0F40-0776-4357-9F2B-11A8B88B27EF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4" name="Straight Connector 463">
                      <a:extLst>
                        <a:ext uri="{FF2B5EF4-FFF2-40B4-BE49-F238E27FC236}">
                          <a16:creationId xmlns:a16="http://schemas.microsoft.com/office/drawing/2014/main" id="{B9C8FF61-91DF-4868-AAA2-F80FC380B40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5" name="Straight Connector 464">
                      <a:extLst>
                        <a:ext uri="{FF2B5EF4-FFF2-40B4-BE49-F238E27FC236}">
                          <a16:creationId xmlns:a16="http://schemas.microsoft.com/office/drawing/2014/main" id="{0A1FB0D1-9E59-45FB-A6EC-ED1AC135A2C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59" name="Group 458">
                    <a:extLst>
                      <a:ext uri="{FF2B5EF4-FFF2-40B4-BE49-F238E27FC236}">
                        <a16:creationId xmlns:a16="http://schemas.microsoft.com/office/drawing/2014/main" id="{D81D7E84-4EE4-497E-832A-18791118088D}"/>
                      </a:ext>
                    </a:extLst>
                  </p:cNvPr>
                  <p:cNvGrpSpPr/>
                  <p:nvPr/>
                </p:nvGrpSpPr>
                <p:grpSpPr>
                  <a:xfrm>
                    <a:off x="11002492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60" name="Straight Connector 459">
                      <a:extLst>
                        <a:ext uri="{FF2B5EF4-FFF2-40B4-BE49-F238E27FC236}">
                          <a16:creationId xmlns:a16="http://schemas.microsoft.com/office/drawing/2014/main" id="{B554C8BB-6A0E-45FC-93B1-822F25568141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1" name="Straight Connector 460">
                      <a:extLst>
                        <a:ext uri="{FF2B5EF4-FFF2-40B4-BE49-F238E27FC236}">
                          <a16:creationId xmlns:a16="http://schemas.microsoft.com/office/drawing/2014/main" id="{77BDBE63-F460-4B1F-82E7-00F732180AF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2" name="Straight Connector 461">
                      <a:extLst>
                        <a:ext uri="{FF2B5EF4-FFF2-40B4-BE49-F238E27FC236}">
                          <a16:creationId xmlns:a16="http://schemas.microsoft.com/office/drawing/2014/main" id="{9EB4B350-B888-439F-B7ED-312E4EE7A94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</p:grpSp>
      </p:grpSp>
      <p:sp>
        <p:nvSpPr>
          <p:cNvPr id="302" name="TextBox 301">
            <a:hlinkClick r:id="rId8" action="ppaction://hlinksldjump"/>
            <a:extLst>
              <a:ext uri="{FF2B5EF4-FFF2-40B4-BE49-F238E27FC236}">
                <a16:creationId xmlns:a16="http://schemas.microsoft.com/office/drawing/2014/main" id="{CB83E0F8-845E-3180-39D5-90CD15A49BEF}"/>
              </a:ext>
            </a:extLst>
          </p:cNvPr>
          <p:cNvSpPr txBox="1"/>
          <p:nvPr/>
        </p:nvSpPr>
        <p:spPr>
          <a:xfrm>
            <a:off x="654009" y="1379904"/>
            <a:ext cx="865943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Main CLK</a:t>
            </a:r>
          </a:p>
        </p:txBody>
      </p:sp>
      <p:sp>
        <p:nvSpPr>
          <p:cNvPr id="303" name="TextBox 302">
            <a:extLst>
              <a:ext uri="{FF2B5EF4-FFF2-40B4-BE49-F238E27FC236}">
                <a16:creationId xmlns:a16="http://schemas.microsoft.com/office/drawing/2014/main" id="{04CBFAC5-2A11-751D-D1AC-F86DEDEAA9CE}"/>
              </a:ext>
            </a:extLst>
          </p:cNvPr>
          <p:cNvSpPr txBox="1"/>
          <p:nvPr/>
        </p:nvSpPr>
        <p:spPr>
          <a:xfrm>
            <a:off x="2459100" y="1110757"/>
            <a:ext cx="1330814" cy="577466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051" b="1" u="sng"/>
              <a:t>Read from Register</a:t>
            </a:r>
            <a:endParaRPr lang="en-US" sz="1051"/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051"/>
              <a:t>~G Output Enable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051"/>
              <a:t>A,B Register Id</a:t>
            </a:r>
          </a:p>
        </p:txBody>
      </p:sp>
      <p:sp>
        <p:nvSpPr>
          <p:cNvPr id="304" name="TextBox 303">
            <a:hlinkClick r:id="rId9" action="ppaction://hlinksldjump"/>
            <a:extLst>
              <a:ext uri="{FF2B5EF4-FFF2-40B4-BE49-F238E27FC236}">
                <a16:creationId xmlns:a16="http://schemas.microsoft.com/office/drawing/2014/main" id="{6AA55AC5-42E7-2E16-25B1-331B11B5055F}"/>
              </a:ext>
            </a:extLst>
          </p:cNvPr>
          <p:cNvSpPr txBox="1"/>
          <p:nvPr/>
        </p:nvSpPr>
        <p:spPr>
          <a:xfrm>
            <a:off x="2672626" y="1288392"/>
            <a:ext cx="1029449" cy="2540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051"/>
              <a:t>R.O. Select Low</a:t>
            </a:r>
          </a:p>
        </p:txBody>
      </p:sp>
      <p:sp>
        <p:nvSpPr>
          <p:cNvPr id="305" name="TextBox 304">
            <a:hlinkClick r:id="rId9" action="ppaction://hlinksldjump"/>
            <a:extLst>
              <a:ext uri="{FF2B5EF4-FFF2-40B4-BE49-F238E27FC236}">
                <a16:creationId xmlns:a16="http://schemas.microsoft.com/office/drawing/2014/main" id="{2F52CB5D-223E-61CF-004E-60298D1EB9A5}"/>
              </a:ext>
            </a:extLst>
          </p:cNvPr>
          <p:cNvSpPr txBox="1"/>
          <p:nvPr/>
        </p:nvSpPr>
        <p:spPr>
          <a:xfrm>
            <a:off x="2646978" y="1480071"/>
            <a:ext cx="1055097" cy="2540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051">
                <a:hlinkClick r:id="rId9" action="ppaction://hlinksldjump"/>
              </a:rPr>
              <a:t>R</a:t>
            </a:r>
            <a:r>
              <a:rPr lang="en-US" sz="1051"/>
              <a:t>.O. Select High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4AEC8D-B50D-4468-A886-61550CA58663}"/>
              </a:ext>
            </a:extLst>
          </p:cNvPr>
          <p:cNvSpPr txBox="1"/>
          <p:nvPr/>
        </p:nvSpPr>
        <p:spPr>
          <a:xfrm>
            <a:off x="2516499" y="2882773"/>
            <a:ext cx="5982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HC139</a:t>
            </a:r>
          </a:p>
        </p:txBody>
      </p:sp>
      <p:grpSp>
        <p:nvGrpSpPr>
          <p:cNvPr id="309" name="Group 308">
            <a:extLst>
              <a:ext uri="{FF2B5EF4-FFF2-40B4-BE49-F238E27FC236}">
                <a16:creationId xmlns:a16="http://schemas.microsoft.com/office/drawing/2014/main" id="{C25F0635-BCF4-9543-0779-45E66477CB9B}"/>
              </a:ext>
            </a:extLst>
          </p:cNvPr>
          <p:cNvGrpSpPr/>
          <p:nvPr/>
        </p:nvGrpSpPr>
        <p:grpSpPr>
          <a:xfrm>
            <a:off x="2728533" y="4562039"/>
            <a:ext cx="1463040" cy="182880"/>
            <a:chOff x="9859776" y="1158931"/>
            <a:chExt cx="1463040" cy="182880"/>
          </a:xfrm>
        </p:grpSpPr>
        <p:sp>
          <p:nvSpPr>
            <p:cNvPr id="310" name="Rectangle 309">
              <a:hlinkClick r:id="rId10" action="ppaction://hlinksldjump"/>
              <a:extLst>
                <a:ext uri="{FF2B5EF4-FFF2-40B4-BE49-F238E27FC236}">
                  <a16:creationId xmlns:a16="http://schemas.microsoft.com/office/drawing/2014/main" id="{F98CF491-909F-4471-D455-45C08C8E9747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µC 5. Reg In </a:t>
              </a:r>
              <a:r>
                <a:rPr lang="en-US" sz="1200" err="1"/>
                <a:t>En</a:t>
              </a:r>
              <a:endParaRPr lang="en-US" sz="1200"/>
            </a:p>
          </p:txBody>
        </p:sp>
        <p:cxnSp>
          <p:nvCxnSpPr>
            <p:cNvPr id="311" name="Straight Connector 310">
              <a:extLst>
                <a:ext uri="{FF2B5EF4-FFF2-40B4-BE49-F238E27FC236}">
                  <a16:creationId xmlns:a16="http://schemas.microsoft.com/office/drawing/2014/main" id="{BAB9F976-6F67-7A28-D224-BE3D8528B1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5" name="Group 314">
            <a:extLst>
              <a:ext uri="{FF2B5EF4-FFF2-40B4-BE49-F238E27FC236}">
                <a16:creationId xmlns:a16="http://schemas.microsoft.com/office/drawing/2014/main" id="{670ED1CA-4A5B-C70F-F5AB-44B14EB749A0}"/>
              </a:ext>
            </a:extLst>
          </p:cNvPr>
          <p:cNvGrpSpPr/>
          <p:nvPr/>
        </p:nvGrpSpPr>
        <p:grpSpPr>
          <a:xfrm>
            <a:off x="2649196" y="1670847"/>
            <a:ext cx="1463040" cy="182880"/>
            <a:chOff x="9859776" y="1158931"/>
            <a:chExt cx="1463040" cy="182880"/>
          </a:xfrm>
        </p:grpSpPr>
        <p:sp>
          <p:nvSpPr>
            <p:cNvPr id="316" name="Rectangle 315">
              <a:hlinkClick r:id="rId10" action="ppaction://hlinksldjump"/>
              <a:extLst>
                <a:ext uri="{FF2B5EF4-FFF2-40B4-BE49-F238E27FC236}">
                  <a16:creationId xmlns:a16="http://schemas.microsoft.com/office/drawing/2014/main" id="{F3400D2F-334F-8054-5128-AD6915F83482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µC 4. Reg Out </a:t>
              </a:r>
              <a:r>
                <a:rPr lang="en-US" sz="1200" err="1"/>
                <a:t>En</a:t>
              </a:r>
              <a:endParaRPr lang="en-US" sz="1200"/>
            </a:p>
          </p:txBody>
        </p:sp>
        <p:cxnSp>
          <p:nvCxnSpPr>
            <p:cNvPr id="317" name="Straight Connector 316">
              <a:extLst>
                <a:ext uri="{FF2B5EF4-FFF2-40B4-BE49-F238E27FC236}">
                  <a16:creationId xmlns:a16="http://schemas.microsoft.com/office/drawing/2014/main" id="{7EC5F992-C332-7064-0A17-BD3571351E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3" name="Group 312">
            <a:extLst>
              <a:ext uri="{FF2B5EF4-FFF2-40B4-BE49-F238E27FC236}">
                <a16:creationId xmlns:a16="http://schemas.microsoft.com/office/drawing/2014/main" id="{829B7EF8-8D79-115A-FE7E-9288A4FA53DA}"/>
              </a:ext>
            </a:extLst>
          </p:cNvPr>
          <p:cNvGrpSpPr/>
          <p:nvPr/>
        </p:nvGrpSpPr>
        <p:grpSpPr>
          <a:xfrm>
            <a:off x="2726371" y="4780629"/>
            <a:ext cx="1463040" cy="182880"/>
            <a:chOff x="9859776" y="1158931"/>
            <a:chExt cx="1463040" cy="182880"/>
          </a:xfrm>
        </p:grpSpPr>
        <p:sp>
          <p:nvSpPr>
            <p:cNvPr id="314" name="Rectangle 313">
              <a:hlinkClick r:id="rId11" action="ppaction://hlinksldjump"/>
              <a:extLst>
                <a:ext uri="{FF2B5EF4-FFF2-40B4-BE49-F238E27FC236}">
                  <a16:creationId xmlns:a16="http://schemas.microsoft.com/office/drawing/2014/main" id="{49881FDC-8E26-6979-9776-605BE6811772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OpCode [7:6] Rd</a:t>
              </a:r>
            </a:p>
          </p:txBody>
        </p:sp>
        <p:cxnSp>
          <p:nvCxnSpPr>
            <p:cNvPr id="473" name="Straight Connector 472">
              <a:extLst>
                <a:ext uri="{FF2B5EF4-FFF2-40B4-BE49-F238E27FC236}">
                  <a16:creationId xmlns:a16="http://schemas.microsoft.com/office/drawing/2014/main" id="{00D78905-6E4A-AC70-EDB0-4F955151E70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4" name="Arrow: Right 473">
            <a:hlinkClick r:id="rId11" action="ppaction://hlinksldjump"/>
            <a:extLst>
              <a:ext uri="{FF2B5EF4-FFF2-40B4-BE49-F238E27FC236}">
                <a16:creationId xmlns:a16="http://schemas.microsoft.com/office/drawing/2014/main" id="{EFDA13BD-4D07-C328-2F73-D1223824275D}"/>
              </a:ext>
            </a:extLst>
          </p:cNvPr>
          <p:cNvSpPr/>
          <p:nvPr/>
        </p:nvSpPr>
        <p:spPr>
          <a:xfrm>
            <a:off x="1895477" y="4508970"/>
            <a:ext cx="731520" cy="755881"/>
          </a:xfrm>
          <a:prstGeom prst="rightArrow">
            <a:avLst/>
          </a:prstGeom>
          <a:solidFill>
            <a:schemeClr val="accent6">
              <a:lumMod val="5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OpCode</a:t>
            </a:r>
          </a:p>
          <a:p>
            <a:pPr algn="ctr"/>
            <a:r>
              <a:rPr lang="en-US" sz="1200">
                <a:solidFill>
                  <a:schemeClr val="bg1"/>
                </a:solidFill>
              </a:rPr>
              <a:t>[7:6] Rd RI</a:t>
            </a:r>
          </a:p>
        </p:txBody>
      </p:sp>
      <p:pic>
        <p:nvPicPr>
          <p:cNvPr id="36" name="Picture 35">
            <a:hlinkClick r:id="rId12" action="ppaction://hlinksldjump"/>
            <a:extLst>
              <a:ext uri="{FF2B5EF4-FFF2-40B4-BE49-F238E27FC236}">
                <a16:creationId xmlns:a16="http://schemas.microsoft.com/office/drawing/2014/main" id="{858FBB6E-13F1-D094-ACEE-5EC3B26F010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6" name="Slide Number Placeholder 4">
            <a:extLst>
              <a:ext uri="{FF2B5EF4-FFF2-40B4-BE49-F238E27FC236}">
                <a16:creationId xmlns:a16="http://schemas.microsoft.com/office/drawing/2014/main" id="{DBE3F7BD-CA8A-E510-B5BF-6324030E2CDD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73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6176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0FBD0549-69A7-48A0-BA7C-F187329B5DA8}"/>
              </a:ext>
            </a:extLst>
          </p:cNvPr>
          <p:cNvGrpSpPr/>
          <p:nvPr/>
        </p:nvGrpSpPr>
        <p:grpSpPr>
          <a:xfrm>
            <a:off x="5636975" y="2932234"/>
            <a:ext cx="618565" cy="1187737"/>
            <a:chOff x="5437094" y="3282589"/>
            <a:chExt cx="618565" cy="1187737"/>
          </a:xfrm>
        </p:grpSpPr>
        <p:pic>
          <p:nvPicPr>
            <p:cNvPr id="1026" name="Picture 2" descr="NOR logic - Wikipedia">
              <a:extLst>
                <a:ext uri="{FF2B5EF4-FFF2-40B4-BE49-F238E27FC236}">
                  <a16:creationId xmlns:a16="http://schemas.microsoft.com/office/drawing/2014/main" id="{464DC891-99B7-4C9D-84DE-0888E57117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7094" y="3282589"/>
              <a:ext cx="618565" cy="257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" name="Picture 2" descr="NOR logic - Wikipedia">
              <a:extLst>
                <a:ext uri="{FF2B5EF4-FFF2-40B4-BE49-F238E27FC236}">
                  <a16:creationId xmlns:a16="http://schemas.microsoft.com/office/drawing/2014/main" id="{18CC3F7B-62FC-4117-BB70-E5E8C1F200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7094" y="3592589"/>
              <a:ext cx="618565" cy="257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2" descr="NOR logic - Wikipedia">
              <a:extLst>
                <a:ext uri="{FF2B5EF4-FFF2-40B4-BE49-F238E27FC236}">
                  <a16:creationId xmlns:a16="http://schemas.microsoft.com/office/drawing/2014/main" id="{5C509F8B-4EB9-42EE-92F3-1F076B1A87E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7094" y="3902589"/>
              <a:ext cx="618565" cy="257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2" descr="NOR logic - Wikipedia">
              <a:extLst>
                <a:ext uri="{FF2B5EF4-FFF2-40B4-BE49-F238E27FC236}">
                  <a16:creationId xmlns:a16="http://schemas.microsoft.com/office/drawing/2014/main" id="{5DAACEEB-C22E-4D73-B061-FFE3BB7960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7094" y="4212590"/>
              <a:ext cx="618565" cy="257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F7C066E-CAA5-4387-9DD5-C9E10E6E6D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457200"/>
            <a:ext cx="3840480" cy="4572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Registers Schematics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09547C-AFED-47E6-8C89-F272F6F83B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8192" y="765661"/>
            <a:ext cx="2541881" cy="44632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D15B45B-E522-4EB2-A6AD-A1FE5B8A8C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6174" y="5512707"/>
            <a:ext cx="2081495" cy="10908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AEB0AE-2F4B-4D8F-BCCB-3A6E6214EF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38191" y="5278631"/>
            <a:ext cx="2723191" cy="12406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552BE21-8D8B-4047-9E61-D81349A1F32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04064" y="2185081"/>
            <a:ext cx="2351376" cy="174176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DA122FA3-89F3-4A92-A453-98061ECF3DB6}"/>
              </a:ext>
            </a:extLst>
          </p:cNvPr>
          <p:cNvGrpSpPr/>
          <p:nvPr/>
        </p:nvGrpSpPr>
        <p:grpSpPr>
          <a:xfrm rot="5400000">
            <a:off x="1724555" y="2311623"/>
            <a:ext cx="325024" cy="614840"/>
            <a:chOff x="2318356" y="3448800"/>
            <a:chExt cx="325024" cy="914400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8A74EA97-47F5-4FA1-9586-88818670385F}"/>
                </a:ext>
              </a:extLst>
            </p:cNvPr>
            <p:cNvCxnSpPr>
              <a:cxnSpLocks/>
            </p:cNvCxnSpPr>
            <p:nvPr/>
          </p:nvCxnSpPr>
          <p:spPr>
            <a:xfrm>
              <a:off x="2477981" y="3448800"/>
              <a:ext cx="0" cy="9144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3067CBB-BA05-437F-A648-99688CC91357}"/>
                </a:ext>
              </a:extLst>
            </p:cNvPr>
            <p:cNvCxnSpPr>
              <a:cxnSpLocks/>
            </p:cNvCxnSpPr>
            <p:nvPr/>
          </p:nvCxnSpPr>
          <p:spPr>
            <a:xfrm>
              <a:off x="2643380" y="3448800"/>
              <a:ext cx="0" cy="9144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2F50D17-4461-4AE8-A032-A66C56B5FBBA}"/>
                </a:ext>
              </a:extLst>
            </p:cNvPr>
            <p:cNvCxnSpPr>
              <a:cxnSpLocks/>
            </p:cNvCxnSpPr>
            <p:nvPr/>
          </p:nvCxnSpPr>
          <p:spPr>
            <a:xfrm>
              <a:off x="2318356" y="3448800"/>
              <a:ext cx="0" cy="9144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CE0CBB5D-EDE5-42E5-AE21-D31080373779}"/>
              </a:ext>
            </a:extLst>
          </p:cNvPr>
          <p:cNvCxnSpPr>
            <a:cxnSpLocks/>
            <a:stCxn id="21" idx="4"/>
          </p:cNvCxnSpPr>
          <p:nvPr/>
        </p:nvCxnSpPr>
        <p:spPr>
          <a:xfrm flipV="1">
            <a:off x="4739258" y="1251047"/>
            <a:ext cx="3849735" cy="1120820"/>
          </a:xfrm>
          <a:prstGeom prst="bentConnector3">
            <a:avLst/>
          </a:prstGeom>
          <a:ln>
            <a:solidFill>
              <a:srgbClr val="FF0000"/>
            </a:solidFill>
            <a:tailEnd type="oval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28053D3-B2B0-4B39-84F2-CCC71B427EF5}"/>
              </a:ext>
            </a:extLst>
          </p:cNvPr>
          <p:cNvGrpSpPr/>
          <p:nvPr/>
        </p:nvGrpSpPr>
        <p:grpSpPr>
          <a:xfrm rot="16200000">
            <a:off x="4183404" y="2377083"/>
            <a:ext cx="633557" cy="478147"/>
            <a:chOff x="2736921" y="3444322"/>
            <a:chExt cx="633557" cy="478147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8EDAD3ED-0CC8-4FB8-90DE-4B5723D2DD09}"/>
                </a:ext>
              </a:extLst>
            </p:cNvPr>
            <p:cNvGrpSpPr/>
            <p:nvPr/>
          </p:nvGrpSpPr>
          <p:grpSpPr>
            <a:xfrm>
              <a:off x="2736921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7FEFF9C5-137E-4711-9BD6-3BE0B68D13C3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wrap="none" rtlCol="0" anchor="ctr"/>
              <a:lstStyle/>
              <a:p>
                <a:pPr algn="ctr"/>
                <a:r>
                  <a:rPr lang="en-US" sz="800"/>
                  <a:t>OE3</a:t>
                </a:r>
              </a:p>
            </p:txBody>
          </p: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CD047DEE-CD6E-4DDC-8665-DFEFDEDE392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2B308B62-C1B1-4682-A842-3944E891F126}"/>
                </a:ext>
              </a:extLst>
            </p:cNvPr>
            <p:cNvGrpSpPr/>
            <p:nvPr/>
          </p:nvGrpSpPr>
          <p:grpSpPr>
            <a:xfrm>
              <a:off x="2899780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51259928-5AFE-41FF-9196-8005CA99D52C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wrap="none" rtlCol="0" anchor="ctr"/>
              <a:lstStyle/>
              <a:p>
                <a:pPr algn="ctr"/>
                <a:r>
                  <a:rPr lang="en-US" sz="800"/>
                  <a:t>OE2</a:t>
                </a:r>
              </a:p>
            </p:txBody>
          </p: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E4DBFC99-B34F-4986-812A-DE09C0811A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3B913E6C-A166-4F23-99C0-FAF972D23041}"/>
                </a:ext>
              </a:extLst>
            </p:cNvPr>
            <p:cNvGrpSpPr/>
            <p:nvPr/>
          </p:nvGrpSpPr>
          <p:grpSpPr>
            <a:xfrm>
              <a:off x="3062639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6CDEADC4-2C3F-4D6A-B9FE-F4AF2505276A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wrap="none" rtlCol="0" anchor="ctr"/>
              <a:lstStyle/>
              <a:p>
                <a:pPr algn="ctr"/>
                <a:r>
                  <a:rPr lang="en-US" sz="800"/>
                  <a:t>OE1</a:t>
                </a:r>
              </a:p>
            </p:txBody>
          </p: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77A09E4D-F8B5-44BE-9191-84F2FD17A33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7BC75B5D-A89A-4407-B3EA-B606857A0D9D}"/>
                </a:ext>
              </a:extLst>
            </p:cNvPr>
            <p:cNvGrpSpPr/>
            <p:nvPr/>
          </p:nvGrpSpPr>
          <p:grpSpPr>
            <a:xfrm>
              <a:off x="3225498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D098150E-90EC-4C44-B052-4F76A2D1002C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wrap="none" rtlCol="0" anchor="ctr"/>
              <a:lstStyle/>
              <a:p>
                <a:pPr algn="ctr"/>
                <a:r>
                  <a:rPr lang="en-US" sz="800"/>
                  <a:t>OE0</a:t>
                </a:r>
              </a:p>
            </p:txBody>
          </p: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1B346488-4487-4834-8E51-4C57AC3F277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2FA88325-C1AD-414A-B1FE-315CDDD13C22}"/>
              </a:ext>
            </a:extLst>
          </p:cNvPr>
          <p:cNvSpPr txBox="1"/>
          <p:nvPr/>
        </p:nvSpPr>
        <p:spPr>
          <a:xfrm>
            <a:off x="552473" y="2102984"/>
            <a:ext cx="1330814" cy="577466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051" b="1" u="sng"/>
              <a:t>Read from Register</a:t>
            </a:r>
            <a:endParaRPr lang="en-US" sz="1051"/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051"/>
              <a:t>~G Output Enable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051"/>
              <a:t>A,B Register Id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E54C3567-8E5E-4A70-B0A2-3226061D5A67}"/>
              </a:ext>
            </a:extLst>
          </p:cNvPr>
          <p:cNvGrpSpPr/>
          <p:nvPr/>
        </p:nvGrpSpPr>
        <p:grpSpPr>
          <a:xfrm rot="5400000">
            <a:off x="1628031" y="3075548"/>
            <a:ext cx="406780" cy="766272"/>
            <a:chOff x="2475239" y="1839635"/>
            <a:chExt cx="325024" cy="914400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E55DF350-3295-4C24-BB02-25E92BD79D2F}"/>
                </a:ext>
              </a:extLst>
            </p:cNvPr>
            <p:cNvCxnSpPr>
              <a:cxnSpLocks/>
            </p:cNvCxnSpPr>
            <p:nvPr/>
          </p:nvCxnSpPr>
          <p:spPr>
            <a:xfrm>
              <a:off x="2634864" y="1839635"/>
              <a:ext cx="0" cy="91440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999B137D-3BC6-4315-9446-298532C25F48}"/>
                </a:ext>
              </a:extLst>
            </p:cNvPr>
            <p:cNvCxnSpPr>
              <a:cxnSpLocks/>
            </p:cNvCxnSpPr>
            <p:nvPr/>
          </p:nvCxnSpPr>
          <p:spPr>
            <a:xfrm>
              <a:off x="2800263" y="1839635"/>
              <a:ext cx="0" cy="91440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226DCDA4-4C84-4825-9988-6FA31E728BDA}"/>
                </a:ext>
              </a:extLst>
            </p:cNvPr>
            <p:cNvCxnSpPr>
              <a:cxnSpLocks/>
            </p:cNvCxnSpPr>
            <p:nvPr/>
          </p:nvCxnSpPr>
          <p:spPr>
            <a:xfrm>
              <a:off x="2475239" y="1839635"/>
              <a:ext cx="0" cy="91440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68073CF0-08E7-47CF-9516-8CB18E1BB67E}"/>
              </a:ext>
            </a:extLst>
          </p:cNvPr>
          <p:cNvSpPr txBox="1"/>
          <p:nvPr/>
        </p:nvSpPr>
        <p:spPr>
          <a:xfrm>
            <a:off x="213669" y="3156915"/>
            <a:ext cx="1619354" cy="577466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051" b="1" u="sng"/>
              <a:t>Write to Register </a:t>
            </a:r>
            <a:endParaRPr lang="en-US" sz="1051"/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051" b="1"/>
              <a:t>~G</a:t>
            </a:r>
            <a:r>
              <a:rPr lang="en-US" sz="1051"/>
              <a:t>:  Input Clock Enable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051" b="1"/>
              <a:t>A,B </a:t>
            </a:r>
            <a:r>
              <a:rPr lang="en-US" sz="1051"/>
              <a:t>Register Id</a:t>
            </a:r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BF0B9CBF-C986-497A-8B67-EDD424CDCD29}"/>
              </a:ext>
            </a:extLst>
          </p:cNvPr>
          <p:cNvCxnSpPr>
            <a:cxnSpLocks/>
          </p:cNvCxnSpPr>
          <p:nvPr/>
        </p:nvCxnSpPr>
        <p:spPr>
          <a:xfrm flipV="1">
            <a:off x="4261110" y="3005424"/>
            <a:ext cx="1355279" cy="127621"/>
          </a:xfrm>
          <a:prstGeom prst="bentConnector3">
            <a:avLst/>
          </a:prstGeom>
          <a:ln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EF6A1FC2-B9B1-440A-A8F0-339471DA98B1}"/>
              </a:ext>
            </a:extLst>
          </p:cNvPr>
          <p:cNvCxnSpPr>
            <a:cxnSpLocks/>
          </p:cNvCxnSpPr>
          <p:nvPr/>
        </p:nvCxnSpPr>
        <p:spPr>
          <a:xfrm>
            <a:off x="4254779" y="3499057"/>
            <a:ext cx="1375575" cy="129676"/>
          </a:xfrm>
          <a:prstGeom prst="bentConnector3">
            <a:avLst/>
          </a:prstGeom>
          <a:ln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68456337-0033-47DE-B28D-574104A21106}"/>
              </a:ext>
            </a:extLst>
          </p:cNvPr>
          <p:cNvCxnSpPr>
            <a:cxnSpLocks/>
          </p:cNvCxnSpPr>
          <p:nvPr/>
        </p:nvCxnSpPr>
        <p:spPr>
          <a:xfrm>
            <a:off x="4258431" y="3702960"/>
            <a:ext cx="1371923" cy="240472"/>
          </a:xfrm>
          <a:prstGeom prst="bentConnector3">
            <a:avLst/>
          </a:prstGeom>
          <a:ln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hlinkClick r:id="rId8" action="ppaction://hlinksldjump"/>
            <a:extLst>
              <a:ext uri="{FF2B5EF4-FFF2-40B4-BE49-F238E27FC236}">
                <a16:creationId xmlns:a16="http://schemas.microsoft.com/office/drawing/2014/main" id="{777E339E-1862-4AD4-9EC5-CAA015772BE0}"/>
              </a:ext>
            </a:extLst>
          </p:cNvPr>
          <p:cNvSpPr txBox="1"/>
          <p:nvPr/>
        </p:nvSpPr>
        <p:spPr>
          <a:xfrm>
            <a:off x="661227" y="4521351"/>
            <a:ext cx="519694" cy="276999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200"/>
              <a:t>Clock</a:t>
            </a: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9003AEF3-A6C6-418D-BEEF-698B3B4051B8}"/>
              </a:ext>
            </a:extLst>
          </p:cNvPr>
          <p:cNvCxnSpPr>
            <a:cxnSpLocks/>
            <a:stCxn id="53" idx="3"/>
          </p:cNvCxnSpPr>
          <p:nvPr/>
        </p:nvCxnSpPr>
        <p:spPr>
          <a:xfrm>
            <a:off x="1180921" y="4659851"/>
            <a:ext cx="4117220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grpSp>
        <p:nvGrpSpPr>
          <p:cNvPr id="62" name="Group 61">
            <a:extLst>
              <a:ext uri="{FF2B5EF4-FFF2-40B4-BE49-F238E27FC236}">
                <a16:creationId xmlns:a16="http://schemas.microsoft.com/office/drawing/2014/main" id="{CF6317F4-44DB-4E0A-97C7-9587A11A55F4}"/>
              </a:ext>
            </a:extLst>
          </p:cNvPr>
          <p:cNvGrpSpPr/>
          <p:nvPr/>
        </p:nvGrpSpPr>
        <p:grpSpPr>
          <a:xfrm>
            <a:off x="5298142" y="3133045"/>
            <a:ext cx="341175" cy="1526807"/>
            <a:chOff x="5298141" y="3133044"/>
            <a:chExt cx="341175" cy="1526806"/>
          </a:xfrm>
        </p:grpSpPr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6AB143BB-33C6-4119-BFBA-CD2B33BE3BA1}"/>
                </a:ext>
              </a:extLst>
            </p:cNvPr>
            <p:cNvCxnSpPr/>
            <p:nvPr/>
          </p:nvCxnSpPr>
          <p:spPr>
            <a:xfrm>
              <a:off x="5298141" y="3133044"/>
              <a:ext cx="0" cy="1526806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FEDE8476-2813-4294-961B-8279CD8DE759}"/>
                </a:ext>
              </a:extLst>
            </p:cNvPr>
            <p:cNvCxnSpPr/>
            <p:nvPr/>
          </p:nvCxnSpPr>
          <p:spPr>
            <a:xfrm flipH="1">
              <a:off x="5298141" y="3133044"/>
              <a:ext cx="332212" cy="0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59EEA86F-C1AF-41EE-B10A-87ACA11240E3}"/>
                </a:ext>
              </a:extLst>
            </p:cNvPr>
            <p:cNvCxnSpPr/>
            <p:nvPr/>
          </p:nvCxnSpPr>
          <p:spPr>
            <a:xfrm flipH="1">
              <a:off x="5302629" y="3415426"/>
              <a:ext cx="332212" cy="0"/>
            </a:xfrm>
            <a:prstGeom prst="line">
              <a:avLst/>
            </a:prstGeom>
            <a:ln>
              <a:headEnd type="none"/>
              <a:tailEnd type="oval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7F79E3AF-6DA6-40F9-B6AC-83333128B86B}"/>
                </a:ext>
              </a:extLst>
            </p:cNvPr>
            <p:cNvCxnSpPr/>
            <p:nvPr/>
          </p:nvCxnSpPr>
          <p:spPr>
            <a:xfrm flipH="1">
              <a:off x="5307104" y="3724711"/>
              <a:ext cx="332212" cy="0"/>
            </a:xfrm>
            <a:prstGeom prst="line">
              <a:avLst/>
            </a:prstGeom>
            <a:ln>
              <a:headEnd type="none"/>
              <a:tailEnd type="oval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BF59606-F021-45FE-8F01-F1FD4A7486BF}"/>
                </a:ext>
              </a:extLst>
            </p:cNvPr>
            <p:cNvCxnSpPr/>
            <p:nvPr/>
          </p:nvCxnSpPr>
          <p:spPr>
            <a:xfrm flipH="1">
              <a:off x="5302626" y="4038471"/>
              <a:ext cx="332212" cy="0"/>
            </a:xfrm>
            <a:prstGeom prst="line">
              <a:avLst/>
            </a:prstGeom>
            <a:ln>
              <a:headEnd type="none"/>
              <a:tailEnd type="oval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</p:grp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5D625DB4-8705-41D1-AA59-EEE9C6A3B064}"/>
              </a:ext>
            </a:extLst>
          </p:cNvPr>
          <p:cNvCxnSpPr>
            <a:endCxn id="39" idx="1"/>
          </p:cNvCxnSpPr>
          <p:nvPr/>
        </p:nvCxnSpPr>
        <p:spPr>
          <a:xfrm>
            <a:off x="4254780" y="3316941"/>
            <a:ext cx="1382195" cy="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Oval 69">
            <a:extLst>
              <a:ext uri="{FF2B5EF4-FFF2-40B4-BE49-F238E27FC236}">
                <a16:creationId xmlns:a16="http://schemas.microsoft.com/office/drawing/2014/main" id="{B0E9F216-D78B-45C3-AB05-2AEAA1E8950A}"/>
              </a:ext>
            </a:extLst>
          </p:cNvPr>
          <p:cNvSpPr/>
          <p:nvPr/>
        </p:nvSpPr>
        <p:spPr>
          <a:xfrm rot="5400000">
            <a:off x="6298775" y="3607142"/>
            <a:ext cx="144980" cy="1479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rtlCol="0" anchor="ctr"/>
          <a:lstStyle/>
          <a:p>
            <a:pPr algn="ctr"/>
            <a:r>
              <a:rPr lang="en-US" sz="800"/>
              <a:t>C2</a:t>
            </a: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4D6DF45F-0D58-43E8-9FC2-12C588AF7BB8}"/>
              </a:ext>
            </a:extLst>
          </p:cNvPr>
          <p:cNvSpPr/>
          <p:nvPr/>
        </p:nvSpPr>
        <p:spPr>
          <a:xfrm rot="5400000">
            <a:off x="6298775" y="3917143"/>
            <a:ext cx="144980" cy="1479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rtlCol="0" anchor="ctr"/>
          <a:lstStyle/>
          <a:p>
            <a:pPr algn="ctr"/>
            <a:r>
              <a:rPr lang="en-US" sz="800"/>
              <a:t>C3</a:t>
            </a: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43150426-23F8-4E44-AB02-1E2AF1F9B561}"/>
              </a:ext>
            </a:extLst>
          </p:cNvPr>
          <p:cNvSpPr/>
          <p:nvPr/>
        </p:nvSpPr>
        <p:spPr>
          <a:xfrm rot="5400000">
            <a:off x="6307743" y="2984102"/>
            <a:ext cx="144980" cy="1479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rtlCol="0" anchor="ctr"/>
          <a:lstStyle/>
          <a:p>
            <a:pPr algn="ctr"/>
            <a:r>
              <a:rPr lang="en-US" sz="800"/>
              <a:t>C0</a:t>
            </a: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B6F7839A-BC55-4C37-A261-82FD3595FE52}"/>
              </a:ext>
            </a:extLst>
          </p:cNvPr>
          <p:cNvSpPr/>
          <p:nvPr/>
        </p:nvSpPr>
        <p:spPr>
          <a:xfrm rot="5400000">
            <a:off x="6307743" y="3294102"/>
            <a:ext cx="144980" cy="1479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rtlCol="0" anchor="ctr"/>
          <a:lstStyle/>
          <a:p>
            <a:pPr algn="ctr"/>
            <a:r>
              <a:rPr lang="en-US" sz="800"/>
              <a:t>C1</a:t>
            </a:r>
          </a:p>
        </p:txBody>
      </p:sp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78584957-5A48-4211-8210-65DCC68902B3}"/>
              </a:ext>
            </a:extLst>
          </p:cNvPr>
          <p:cNvCxnSpPr>
            <a:stCxn id="72" idx="0"/>
          </p:cNvCxnSpPr>
          <p:nvPr/>
        </p:nvCxnSpPr>
        <p:spPr>
          <a:xfrm>
            <a:off x="6454192" y="3058061"/>
            <a:ext cx="2277432" cy="2078716"/>
          </a:xfrm>
          <a:prstGeom prst="bentConnector3">
            <a:avLst/>
          </a:prstGeom>
          <a:ln>
            <a:solidFill>
              <a:srgbClr val="7030A0"/>
            </a:solidFill>
            <a:tailEnd type="oval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54" name="TextBox 53">
            <a:hlinkClick r:id="rId9" action="ppaction://hlinksldjump"/>
            <a:extLst>
              <a:ext uri="{FF2B5EF4-FFF2-40B4-BE49-F238E27FC236}">
                <a16:creationId xmlns:a16="http://schemas.microsoft.com/office/drawing/2014/main" id="{736E1874-8E79-AA2B-8F7E-6CB79B432459}"/>
              </a:ext>
            </a:extLst>
          </p:cNvPr>
          <p:cNvSpPr txBox="1"/>
          <p:nvPr/>
        </p:nvSpPr>
        <p:spPr>
          <a:xfrm>
            <a:off x="766001" y="2280619"/>
            <a:ext cx="1029449" cy="2540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051"/>
              <a:t>R.O. Select Low</a:t>
            </a:r>
          </a:p>
        </p:txBody>
      </p:sp>
      <p:sp>
        <p:nvSpPr>
          <p:cNvPr id="55" name="TextBox 54">
            <a:hlinkClick r:id="rId9" action="ppaction://hlinksldjump"/>
            <a:extLst>
              <a:ext uri="{FF2B5EF4-FFF2-40B4-BE49-F238E27FC236}">
                <a16:creationId xmlns:a16="http://schemas.microsoft.com/office/drawing/2014/main" id="{2ACF75C3-D8F5-175E-3CFE-F40B28E03F77}"/>
              </a:ext>
            </a:extLst>
          </p:cNvPr>
          <p:cNvSpPr txBox="1"/>
          <p:nvPr/>
        </p:nvSpPr>
        <p:spPr>
          <a:xfrm>
            <a:off x="740353" y="2472296"/>
            <a:ext cx="1055097" cy="2540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051">
                <a:hlinkClick r:id="rId9" action="ppaction://hlinksldjump"/>
              </a:rPr>
              <a:t>R</a:t>
            </a:r>
            <a:r>
              <a:rPr lang="en-US" sz="1051"/>
              <a:t>.O. Select High</a:t>
            </a:r>
          </a:p>
        </p:txBody>
      </p:sp>
      <p:sp>
        <p:nvSpPr>
          <p:cNvPr id="59" name="TextBox 58">
            <a:hlinkClick r:id="rId8" action="ppaction://hlinksldjump"/>
            <a:extLst>
              <a:ext uri="{FF2B5EF4-FFF2-40B4-BE49-F238E27FC236}">
                <a16:creationId xmlns:a16="http://schemas.microsoft.com/office/drawing/2014/main" id="{DF3EA9B8-B579-96EF-CDAF-36FF8450B37F}"/>
              </a:ext>
            </a:extLst>
          </p:cNvPr>
          <p:cNvSpPr txBox="1"/>
          <p:nvPr/>
        </p:nvSpPr>
        <p:spPr>
          <a:xfrm>
            <a:off x="654009" y="4502496"/>
            <a:ext cx="865943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Main CLK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9CB6F7E2-FAB4-B81D-F437-EE2AFFE3EB09}"/>
              </a:ext>
            </a:extLst>
          </p:cNvPr>
          <p:cNvGrpSpPr/>
          <p:nvPr/>
        </p:nvGrpSpPr>
        <p:grpSpPr>
          <a:xfrm>
            <a:off x="469311" y="3540429"/>
            <a:ext cx="1463040" cy="182880"/>
            <a:chOff x="9859776" y="1158931"/>
            <a:chExt cx="1463040" cy="182880"/>
          </a:xfrm>
        </p:grpSpPr>
        <p:sp>
          <p:nvSpPr>
            <p:cNvPr id="66" name="Rectangle 65">
              <a:hlinkClick r:id="rId10" action="ppaction://hlinksldjump"/>
              <a:extLst>
                <a:ext uri="{FF2B5EF4-FFF2-40B4-BE49-F238E27FC236}">
                  <a16:creationId xmlns:a16="http://schemas.microsoft.com/office/drawing/2014/main" id="{9B180D3C-4935-6D3D-4B48-3614D27A84C3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µC 5. Reg In </a:t>
              </a:r>
              <a:r>
                <a:rPr lang="en-US" sz="1200" err="1"/>
                <a:t>En</a:t>
              </a:r>
              <a:endParaRPr lang="en-US" sz="1200"/>
            </a:p>
          </p:txBody>
        </p: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68FBFD55-6567-C745-CDB7-04F0DD97B4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EE6C2494-335E-4D11-AC55-E3728820B70C}"/>
              </a:ext>
            </a:extLst>
          </p:cNvPr>
          <p:cNvGrpSpPr/>
          <p:nvPr/>
        </p:nvGrpSpPr>
        <p:grpSpPr>
          <a:xfrm>
            <a:off x="332408" y="2731469"/>
            <a:ext cx="1463040" cy="182880"/>
            <a:chOff x="9859776" y="1158931"/>
            <a:chExt cx="1463040" cy="182880"/>
          </a:xfrm>
        </p:grpSpPr>
        <p:sp>
          <p:nvSpPr>
            <p:cNvPr id="75" name="Rectangle 74">
              <a:hlinkClick r:id="rId10" action="ppaction://hlinksldjump"/>
              <a:extLst>
                <a:ext uri="{FF2B5EF4-FFF2-40B4-BE49-F238E27FC236}">
                  <a16:creationId xmlns:a16="http://schemas.microsoft.com/office/drawing/2014/main" id="{F943E187-D669-18A3-E8C6-A7EF14B90AA9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µC 4. Reg Out </a:t>
              </a:r>
              <a:r>
                <a:rPr lang="en-US" sz="1200" err="1"/>
                <a:t>En</a:t>
              </a:r>
              <a:endParaRPr lang="en-US" sz="1200"/>
            </a:p>
          </p:txBody>
        </p: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A2BCE197-6A5B-7351-4CD0-4E3EB214DA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Slide Number Placeholder 4">
            <a:extLst>
              <a:ext uri="{FF2B5EF4-FFF2-40B4-BE49-F238E27FC236}">
                <a16:creationId xmlns:a16="http://schemas.microsoft.com/office/drawing/2014/main" id="{431C9557-DFD6-5C46-99B7-F35FF3D9AF89}"/>
              </a:ext>
            </a:extLst>
          </p:cNvPr>
          <p:cNvSpPr txBox="1">
            <a:spLocks/>
          </p:cNvSpPr>
          <p:nvPr/>
        </p:nvSpPr>
        <p:spPr>
          <a:xfrm>
            <a:off x="9361051" y="654442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74</a:t>
            </a:fld>
            <a:endParaRPr lang="en-US" b="1">
              <a:solidFill>
                <a:schemeClr val="bg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8F2597B-8D93-1E00-7BDF-3FAFDD7C554E}"/>
              </a:ext>
            </a:extLst>
          </p:cNvPr>
          <p:cNvGrpSpPr/>
          <p:nvPr/>
        </p:nvGrpSpPr>
        <p:grpSpPr>
          <a:xfrm>
            <a:off x="469311" y="3337560"/>
            <a:ext cx="1463040" cy="182880"/>
            <a:chOff x="9859776" y="1158931"/>
            <a:chExt cx="1463040" cy="182880"/>
          </a:xfrm>
        </p:grpSpPr>
        <p:sp>
          <p:nvSpPr>
            <p:cNvPr id="4" name="Rectangle 3">
              <a:hlinkClick r:id="rId11" action="ppaction://hlinksldjump"/>
              <a:extLst>
                <a:ext uri="{FF2B5EF4-FFF2-40B4-BE49-F238E27FC236}">
                  <a16:creationId xmlns:a16="http://schemas.microsoft.com/office/drawing/2014/main" id="{9DA07C38-50EC-2B06-F98F-F1D6E7CFCBA3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OpCode [7:6] Rd</a:t>
              </a: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52B5C7EC-CCED-7E5B-E6B3-3F7359F330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09759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 73">
            <a:extLst>
              <a:ext uri="{FF2B5EF4-FFF2-40B4-BE49-F238E27FC236}">
                <a16:creationId xmlns:a16="http://schemas.microsoft.com/office/drawing/2014/main" id="{02408726-8F3C-4D63-B0A5-CC8CCC6F4E70}"/>
              </a:ext>
            </a:extLst>
          </p:cNvPr>
          <p:cNvSpPr/>
          <p:nvPr/>
        </p:nvSpPr>
        <p:spPr>
          <a:xfrm>
            <a:off x="5242347" y="4362221"/>
            <a:ext cx="304800" cy="1754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38842BFB-FD3A-421E-ADE3-027CA9EC7517}"/>
              </a:ext>
            </a:extLst>
          </p:cNvPr>
          <p:cNvSpPr/>
          <p:nvPr/>
        </p:nvSpPr>
        <p:spPr>
          <a:xfrm>
            <a:off x="5594008" y="2423223"/>
            <a:ext cx="197163" cy="2920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56EE3AC3-0156-4ED6-A3EC-DC4F900602DB}"/>
              </a:ext>
            </a:extLst>
          </p:cNvPr>
          <p:cNvSpPr/>
          <p:nvPr/>
        </p:nvSpPr>
        <p:spPr>
          <a:xfrm>
            <a:off x="5629088" y="4339189"/>
            <a:ext cx="127003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B3891462-E653-4B1A-90BD-C5D8C8272DEC}"/>
              </a:ext>
            </a:extLst>
          </p:cNvPr>
          <p:cNvSpPr/>
          <p:nvPr/>
        </p:nvSpPr>
        <p:spPr>
          <a:xfrm>
            <a:off x="5948049" y="4339189"/>
            <a:ext cx="127003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B0B95ECA-7F24-47BD-BB12-B9A639948174}"/>
              </a:ext>
            </a:extLst>
          </p:cNvPr>
          <p:cNvSpPr/>
          <p:nvPr/>
        </p:nvSpPr>
        <p:spPr>
          <a:xfrm>
            <a:off x="6267012" y="4339189"/>
            <a:ext cx="127003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78556CB9-1D2A-481E-A19E-AE5A87865CDF}"/>
              </a:ext>
            </a:extLst>
          </p:cNvPr>
          <p:cNvSpPr/>
          <p:nvPr/>
        </p:nvSpPr>
        <p:spPr>
          <a:xfrm>
            <a:off x="6585973" y="4339189"/>
            <a:ext cx="127003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D3B70D5-66A6-486F-AAC1-F2CD9895DBA4}"/>
              </a:ext>
            </a:extLst>
          </p:cNvPr>
          <p:cNvSpPr/>
          <p:nvPr/>
        </p:nvSpPr>
        <p:spPr>
          <a:xfrm>
            <a:off x="5947028" y="2463132"/>
            <a:ext cx="127003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BB262646-A44B-4823-9AC7-CD8C29231D4C}"/>
              </a:ext>
            </a:extLst>
          </p:cNvPr>
          <p:cNvSpPr/>
          <p:nvPr/>
        </p:nvSpPr>
        <p:spPr>
          <a:xfrm>
            <a:off x="6265989" y="2463132"/>
            <a:ext cx="127003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03340C0B-2215-4F0D-99F9-6685DF8679F3}"/>
              </a:ext>
            </a:extLst>
          </p:cNvPr>
          <p:cNvSpPr/>
          <p:nvPr/>
        </p:nvSpPr>
        <p:spPr>
          <a:xfrm>
            <a:off x="6584952" y="2463132"/>
            <a:ext cx="127003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B60BC8D7-E2F3-4E48-9504-6A8EFDE25E0A}"/>
              </a:ext>
            </a:extLst>
          </p:cNvPr>
          <p:cNvSpPr/>
          <p:nvPr/>
        </p:nvSpPr>
        <p:spPr>
          <a:xfrm>
            <a:off x="6903913" y="2463132"/>
            <a:ext cx="127003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9E071D2-0B34-4C52-9904-A6C8EB755657}"/>
              </a:ext>
            </a:extLst>
          </p:cNvPr>
          <p:cNvSpPr/>
          <p:nvPr/>
        </p:nvSpPr>
        <p:spPr>
          <a:xfrm>
            <a:off x="7108091" y="2358186"/>
            <a:ext cx="304800" cy="2555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2DB7795-5C56-49FA-8EDF-68422CCB782D}"/>
              </a:ext>
            </a:extLst>
          </p:cNvPr>
          <p:cNvSpPr/>
          <p:nvPr/>
        </p:nvSpPr>
        <p:spPr>
          <a:xfrm>
            <a:off x="6815015" y="4276870"/>
            <a:ext cx="304800" cy="2555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EDADA86-D5F0-4031-22B4-1A4D61FC69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44527" y="457200"/>
            <a:ext cx="3840480" cy="457200"/>
          </a:xfrm>
        </p:spPr>
        <p:txBody>
          <a:bodyPr/>
          <a:lstStyle/>
          <a:p>
            <a:r>
              <a:rPr lang="en-US"/>
              <a:t>Register Out (RO) Select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9C921FA-B972-4867-BD23-75C16F193495}"/>
              </a:ext>
            </a:extLst>
          </p:cNvPr>
          <p:cNvGrpSpPr/>
          <p:nvPr/>
        </p:nvGrpSpPr>
        <p:grpSpPr>
          <a:xfrm>
            <a:off x="4723119" y="2063134"/>
            <a:ext cx="3390900" cy="2876551"/>
            <a:chOff x="4723118" y="2063133"/>
            <a:chExt cx="3390900" cy="2876550"/>
          </a:xfrm>
        </p:grpSpPr>
        <p:pic>
          <p:nvPicPr>
            <p:cNvPr id="1026" name="Picture 2" descr="74HC153 ( Dual 4-input Multiplexer) – Future Electronics Egypt">
              <a:extLst>
                <a:ext uri="{FF2B5EF4-FFF2-40B4-BE49-F238E27FC236}">
                  <a16:creationId xmlns:a16="http://schemas.microsoft.com/office/drawing/2014/main" id="{9D1CA221-C151-4C88-A50A-00CBCA8B95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4980293" y="1805958"/>
              <a:ext cx="2876550" cy="33909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7F5E05F-6C74-49DA-BC3E-E4F34FF49762}"/>
                </a:ext>
              </a:extLst>
            </p:cNvPr>
            <p:cNvSpPr txBox="1"/>
            <p:nvPr/>
          </p:nvSpPr>
          <p:spPr>
            <a:xfrm>
              <a:off x="5884509" y="2967335"/>
              <a:ext cx="1061431" cy="923330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/>
                <a:t>74HC153</a:t>
              </a:r>
            </a:p>
            <a:p>
              <a:r>
                <a:rPr lang="en-US"/>
                <a:t>Dual </a:t>
              </a:r>
            </a:p>
            <a:p>
              <a:r>
                <a:rPr lang="en-US"/>
                <a:t>4:1 MUX</a:t>
              </a:r>
            </a:p>
          </p:txBody>
        </p:sp>
      </p:grp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129977F3-12C1-4E86-9B33-54867C51DDAF}"/>
              </a:ext>
            </a:extLst>
          </p:cNvPr>
          <p:cNvCxnSpPr>
            <a:cxnSpLocks/>
            <a:endCxn id="6" idx="2"/>
          </p:cNvCxnSpPr>
          <p:nvPr/>
        </p:nvCxnSpPr>
        <p:spPr>
          <a:xfrm flipV="1">
            <a:off x="2880114" y="4532399"/>
            <a:ext cx="4087303" cy="407285"/>
          </a:xfrm>
          <a:prstGeom prst="bentConnector2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F2266344-A1A7-41B1-A770-F0BD7F7738A0}"/>
              </a:ext>
            </a:extLst>
          </p:cNvPr>
          <p:cNvCxnSpPr>
            <a:cxnSpLocks/>
            <a:endCxn id="53" idx="0"/>
          </p:cNvCxnSpPr>
          <p:nvPr/>
        </p:nvCxnSpPr>
        <p:spPr>
          <a:xfrm>
            <a:off x="2880114" y="2052204"/>
            <a:ext cx="4380377" cy="305981"/>
          </a:xfrm>
          <a:prstGeom prst="bentConnector2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FFB4A250-12FC-473F-BF46-B676B815FCF7}"/>
              </a:ext>
            </a:extLst>
          </p:cNvPr>
          <p:cNvSpPr txBox="1"/>
          <p:nvPr/>
        </p:nvSpPr>
        <p:spPr>
          <a:xfrm>
            <a:off x="685553" y="1080107"/>
            <a:ext cx="2194560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/>
              <a:t>OpCode[12]: Rs1 Low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E419FC1-311E-4F7C-AF42-083C10DF3470}"/>
              </a:ext>
            </a:extLst>
          </p:cNvPr>
          <p:cNvSpPr txBox="1"/>
          <p:nvPr/>
        </p:nvSpPr>
        <p:spPr>
          <a:xfrm>
            <a:off x="685553" y="5605643"/>
            <a:ext cx="2194560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/>
              <a:t>OpCode[15]: Rs2 High</a:t>
            </a: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2ED4AB2B-359D-4DE2-9AE9-B1BC19F6D7C9}"/>
              </a:ext>
            </a:extLst>
          </p:cNvPr>
          <p:cNvCxnSpPr>
            <a:cxnSpLocks/>
            <a:stCxn id="59" idx="3"/>
            <a:endCxn id="19" idx="0"/>
          </p:cNvCxnSpPr>
          <p:nvPr/>
        </p:nvCxnSpPr>
        <p:spPr>
          <a:xfrm>
            <a:off x="2880113" y="1233996"/>
            <a:ext cx="3130417" cy="122913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B5F89D96-5B93-4DCE-88E5-D0285F30D65E}"/>
              </a:ext>
            </a:extLst>
          </p:cNvPr>
          <p:cNvSpPr txBox="1"/>
          <p:nvPr/>
        </p:nvSpPr>
        <p:spPr>
          <a:xfrm>
            <a:off x="685553" y="5195719"/>
            <a:ext cx="2194560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/>
              <a:t>OpCode[13]: Rs1 High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DC12344B-840D-4AFC-ABD2-43FF3B497CA6}"/>
              </a:ext>
            </a:extLst>
          </p:cNvPr>
          <p:cNvSpPr txBox="1"/>
          <p:nvPr/>
        </p:nvSpPr>
        <p:spPr>
          <a:xfrm>
            <a:off x="685553" y="1489211"/>
            <a:ext cx="2194560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/>
              <a:t>OpCode[14]: Rs2 Low</a:t>
            </a:r>
          </a:p>
        </p:txBody>
      </p: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8E6E54F6-43EE-4CB7-BE19-BE7E3F423EFB}"/>
              </a:ext>
            </a:extLst>
          </p:cNvPr>
          <p:cNvCxnSpPr>
            <a:cxnSpLocks/>
            <a:stCxn id="73" idx="3"/>
            <a:endCxn id="64" idx="0"/>
          </p:cNvCxnSpPr>
          <p:nvPr/>
        </p:nvCxnSpPr>
        <p:spPr>
          <a:xfrm>
            <a:off x="2880113" y="1643100"/>
            <a:ext cx="3449378" cy="82003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CBE08672-B05F-4400-8686-D1813EE74C46}"/>
              </a:ext>
            </a:extLst>
          </p:cNvPr>
          <p:cNvSpPr txBox="1"/>
          <p:nvPr/>
        </p:nvSpPr>
        <p:spPr>
          <a:xfrm>
            <a:off x="685553" y="671002"/>
            <a:ext cx="2194560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/>
              <a:t>OpCode[6]: Rd Low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6948290B-17CE-4FA0-B024-C43B929456F8}"/>
              </a:ext>
            </a:extLst>
          </p:cNvPr>
          <p:cNvSpPr txBox="1"/>
          <p:nvPr/>
        </p:nvSpPr>
        <p:spPr>
          <a:xfrm>
            <a:off x="685553" y="6015568"/>
            <a:ext cx="2194560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/>
              <a:t>OpCode[7]: Rd High</a:t>
            </a:r>
          </a:p>
        </p:txBody>
      </p:sp>
      <p:cxnSp>
        <p:nvCxnSpPr>
          <p:cNvPr id="84" name="Connector: Elbow 83">
            <a:extLst>
              <a:ext uri="{FF2B5EF4-FFF2-40B4-BE49-F238E27FC236}">
                <a16:creationId xmlns:a16="http://schemas.microsoft.com/office/drawing/2014/main" id="{9D770B67-1958-4A75-97AF-4DEDCB66334F}"/>
              </a:ext>
            </a:extLst>
          </p:cNvPr>
          <p:cNvCxnSpPr>
            <a:cxnSpLocks/>
            <a:stCxn id="78" idx="3"/>
            <a:endCxn id="65" idx="0"/>
          </p:cNvCxnSpPr>
          <p:nvPr/>
        </p:nvCxnSpPr>
        <p:spPr>
          <a:xfrm>
            <a:off x="2880113" y="824891"/>
            <a:ext cx="3768341" cy="163824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ctor: Elbow 87">
            <a:extLst>
              <a:ext uri="{FF2B5EF4-FFF2-40B4-BE49-F238E27FC236}">
                <a16:creationId xmlns:a16="http://schemas.microsoft.com/office/drawing/2014/main" id="{6FAD871F-AED3-4304-A03A-B1F77D4074DE}"/>
              </a:ext>
            </a:extLst>
          </p:cNvPr>
          <p:cNvCxnSpPr>
            <a:cxnSpLocks/>
            <a:stCxn id="78" idx="3"/>
            <a:endCxn id="66" idx="0"/>
          </p:cNvCxnSpPr>
          <p:nvPr/>
        </p:nvCxnSpPr>
        <p:spPr>
          <a:xfrm>
            <a:off x="2880113" y="824891"/>
            <a:ext cx="4087302" cy="163824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ctor: Elbow 91">
            <a:extLst>
              <a:ext uri="{FF2B5EF4-FFF2-40B4-BE49-F238E27FC236}">
                <a16:creationId xmlns:a16="http://schemas.microsoft.com/office/drawing/2014/main" id="{5C93FCB2-215B-4011-9AB2-1ADCF7F90B85}"/>
              </a:ext>
            </a:extLst>
          </p:cNvPr>
          <p:cNvCxnSpPr>
            <a:cxnSpLocks/>
            <a:stCxn id="72" idx="3"/>
            <a:endCxn id="67" idx="2"/>
          </p:cNvCxnSpPr>
          <p:nvPr/>
        </p:nvCxnSpPr>
        <p:spPr>
          <a:xfrm flipV="1">
            <a:off x="2880113" y="4579773"/>
            <a:ext cx="2812477" cy="76983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nector: Elbow 92">
            <a:extLst>
              <a:ext uri="{FF2B5EF4-FFF2-40B4-BE49-F238E27FC236}">
                <a16:creationId xmlns:a16="http://schemas.microsoft.com/office/drawing/2014/main" id="{19224A3D-EA33-40DA-9834-7D56FC3198B5}"/>
              </a:ext>
            </a:extLst>
          </p:cNvPr>
          <p:cNvCxnSpPr>
            <a:cxnSpLocks/>
            <a:stCxn id="60" idx="3"/>
            <a:endCxn id="68" idx="2"/>
          </p:cNvCxnSpPr>
          <p:nvPr/>
        </p:nvCxnSpPr>
        <p:spPr>
          <a:xfrm flipV="1">
            <a:off x="2880113" y="4579773"/>
            <a:ext cx="3131438" cy="117975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ctor: Elbow 95">
            <a:extLst>
              <a:ext uri="{FF2B5EF4-FFF2-40B4-BE49-F238E27FC236}">
                <a16:creationId xmlns:a16="http://schemas.microsoft.com/office/drawing/2014/main" id="{4E8B1E2A-F5A7-4D1F-9FDB-31EB2A15C22B}"/>
              </a:ext>
            </a:extLst>
          </p:cNvPr>
          <p:cNvCxnSpPr>
            <a:cxnSpLocks/>
            <a:stCxn id="79" idx="3"/>
            <a:endCxn id="69" idx="2"/>
          </p:cNvCxnSpPr>
          <p:nvPr/>
        </p:nvCxnSpPr>
        <p:spPr>
          <a:xfrm flipV="1">
            <a:off x="2880113" y="4579773"/>
            <a:ext cx="3450401" cy="15896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nector: Elbow 98">
            <a:extLst>
              <a:ext uri="{FF2B5EF4-FFF2-40B4-BE49-F238E27FC236}">
                <a16:creationId xmlns:a16="http://schemas.microsoft.com/office/drawing/2014/main" id="{EEC648A7-AE63-4951-AEB1-914676B693AE}"/>
              </a:ext>
            </a:extLst>
          </p:cNvPr>
          <p:cNvCxnSpPr>
            <a:cxnSpLocks/>
            <a:stCxn id="79" idx="3"/>
            <a:endCxn id="70" idx="2"/>
          </p:cNvCxnSpPr>
          <p:nvPr/>
        </p:nvCxnSpPr>
        <p:spPr>
          <a:xfrm flipV="1">
            <a:off x="2880113" y="4579773"/>
            <a:ext cx="3769362" cy="15896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7AAD6AA1-435A-4C86-8E9C-0416F5717577}"/>
              </a:ext>
            </a:extLst>
          </p:cNvPr>
          <p:cNvCxnSpPr>
            <a:cxnSpLocks/>
            <a:stCxn id="58" idx="0"/>
          </p:cNvCxnSpPr>
          <p:nvPr/>
        </p:nvCxnSpPr>
        <p:spPr>
          <a:xfrm rot="5400000" flipH="1" flipV="1">
            <a:off x="7545637" y="11836"/>
            <a:ext cx="558340" cy="4264435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08" name="Connector: Elbow 107">
            <a:extLst>
              <a:ext uri="{FF2B5EF4-FFF2-40B4-BE49-F238E27FC236}">
                <a16:creationId xmlns:a16="http://schemas.microsoft.com/office/drawing/2014/main" id="{9F931F22-798C-48DB-9424-EAA93EDF2079}"/>
              </a:ext>
            </a:extLst>
          </p:cNvPr>
          <p:cNvCxnSpPr>
            <a:cxnSpLocks/>
            <a:stCxn id="74" idx="2"/>
          </p:cNvCxnSpPr>
          <p:nvPr/>
        </p:nvCxnSpPr>
        <p:spPr>
          <a:xfrm rot="16200000" flipH="1">
            <a:off x="7375769" y="2556679"/>
            <a:ext cx="600232" cy="4562276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81" name="TextBox 80">
            <a:hlinkClick r:id="rId4" action="ppaction://hlinksldjump"/>
            <a:extLst>
              <a:ext uri="{FF2B5EF4-FFF2-40B4-BE49-F238E27FC236}">
                <a16:creationId xmlns:a16="http://schemas.microsoft.com/office/drawing/2014/main" id="{3D4F1E87-EA5F-4285-B119-F512919CFDFD}"/>
              </a:ext>
            </a:extLst>
          </p:cNvPr>
          <p:cNvSpPr txBox="1"/>
          <p:nvPr/>
        </p:nvSpPr>
        <p:spPr>
          <a:xfrm>
            <a:off x="9513862" y="1602870"/>
            <a:ext cx="1029449" cy="25404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051"/>
              <a:t>R.O. Select Low</a:t>
            </a:r>
          </a:p>
        </p:txBody>
      </p:sp>
      <p:sp>
        <p:nvSpPr>
          <p:cNvPr id="114" name="TextBox 113">
            <a:hlinkClick r:id="rId4" action="ppaction://hlinksldjump"/>
            <a:extLst>
              <a:ext uri="{FF2B5EF4-FFF2-40B4-BE49-F238E27FC236}">
                <a16:creationId xmlns:a16="http://schemas.microsoft.com/office/drawing/2014/main" id="{41C5B3A6-586F-4DAD-B01A-DC7830204919}"/>
              </a:ext>
            </a:extLst>
          </p:cNvPr>
          <p:cNvSpPr txBox="1"/>
          <p:nvPr/>
        </p:nvSpPr>
        <p:spPr>
          <a:xfrm>
            <a:off x="9513862" y="4772376"/>
            <a:ext cx="1055097" cy="25404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051"/>
              <a:t>R.O. Select High</a:t>
            </a:r>
          </a:p>
        </p:txBody>
      </p:sp>
      <p:sp>
        <p:nvSpPr>
          <p:cNvPr id="44" name="Rectangle 43">
            <a:hlinkClick r:id="rId5" action="ppaction://hlinksldjump"/>
            <a:extLst>
              <a:ext uri="{FF2B5EF4-FFF2-40B4-BE49-F238E27FC236}">
                <a16:creationId xmlns:a16="http://schemas.microsoft.com/office/drawing/2014/main" id="{FFB5738A-D727-974D-FA81-45F9A212C781}"/>
              </a:ext>
            </a:extLst>
          </p:cNvPr>
          <p:cNvSpPr/>
          <p:nvPr/>
        </p:nvSpPr>
        <p:spPr>
          <a:xfrm>
            <a:off x="1412905" y="483558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3: Reg Out Select</a:t>
            </a:r>
          </a:p>
        </p:txBody>
      </p:sp>
      <p:sp>
        <p:nvSpPr>
          <p:cNvPr id="45" name="Rectangle 44">
            <a:hlinkClick r:id="rId5" action="ppaction://hlinksldjump"/>
            <a:extLst>
              <a:ext uri="{FF2B5EF4-FFF2-40B4-BE49-F238E27FC236}">
                <a16:creationId xmlns:a16="http://schemas.microsoft.com/office/drawing/2014/main" id="{BD7F4332-11E2-8A83-8029-71F7190025E5}"/>
              </a:ext>
            </a:extLst>
          </p:cNvPr>
          <p:cNvSpPr/>
          <p:nvPr/>
        </p:nvSpPr>
        <p:spPr>
          <a:xfrm>
            <a:off x="1412905" y="196117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13: Reg Out Rd</a:t>
            </a:r>
          </a:p>
        </p:txBody>
      </p:sp>
      <p:sp>
        <p:nvSpPr>
          <p:cNvPr id="40" name="Arrow: Right 39">
            <a:hlinkClick r:id="rId6" action="ppaction://hlinksldjump"/>
            <a:extLst>
              <a:ext uri="{FF2B5EF4-FFF2-40B4-BE49-F238E27FC236}">
                <a16:creationId xmlns:a16="http://schemas.microsoft.com/office/drawing/2014/main" id="{07693BED-12B7-A8BA-0C7D-DACF7E5577A6}"/>
              </a:ext>
            </a:extLst>
          </p:cNvPr>
          <p:cNvSpPr/>
          <p:nvPr/>
        </p:nvSpPr>
        <p:spPr>
          <a:xfrm>
            <a:off x="43461" y="2144054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[7:6]</a:t>
            </a:r>
          </a:p>
        </p:txBody>
      </p:sp>
      <p:sp>
        <p:nvSpPr>
          <p:cNvPr id="41" name="Arrow: Right 40">
            <a:hlinkClick r:id="rId6" action="ppaction://hlinksldjump"/>
            <a:extLst>
              <a:ext uri="{FF2B5EF4-FFF2-40B4-BE49-F238E27FC236}">
                <a16:creationId xmlns:a16="http://schemas.microsoft.com/office/drawing/2014/main" id="{F2BBE60A-4EA6-D510-92E4-4E3CE1749D44}"/>
              </a:ext>
            </a:extLst>
          </p:cNvPr>
          <p:cNvSpPr/>
          <p:nvPr/>
        </p:nvSpPr>
        <p:spPr>
          <a:xfrm>
            <a:off x="43461" y="3456605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[15:12]</a:t>
            </a:r>
          </a:p>
        </p:txBody>
      </p:sp>
      <p:pic>
        <p:nvPicPr>
          <p:cNvPr id="11" name="Picture 10">
            <a:hlinkClick r:id="rId7" action="ppaction://hlinksldjump"/>
            <a:extLst>
              <a:ext uri="{FF2B5EF4-FFF2-40B4-BE49-F238E27FC236}">
                <a16:creationId xmlns:a16="http://schemas.microsoft.com/office/drawing/2014/main" id="{136BC6ED-D9BB-2BAC-36DE-E36E7E971E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6B9C3208-1C94-9DEE-07F4-32740E073293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75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665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8F325-4959-471C-976D-2959655950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Clock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7F02E6A-22AD-4FEA-94B9-3359A7D41065}"/>
              </a:ext>
            </a:extLst>
          </p:cNvPr>
          <p:cNvGrpSpPr/>
          <p:nvPr/>
        </p:nvGrpSpPr>
        <p:grpSpPr>
          <a:xfrm>
            <a:off x="4097669" y="1381788"/>
            <a:ext cx="3385907" cy="2312776"/>
            <a:chOff x="1824396" y="1716917"/>
            <a:chExt cx="4271604" cy="2914650"/>
          </a:xfrm>
        </p:grpSpPr>
        <p:pic>
          <p:nvPicPr>
            <p:cNvPr id="1026" name="Picture 2" descr="50% duty cycle astable oscillator">
              <a:extLst>
                <a:ext uri="{FF2B5EF4-FFF2-40B4-BE49-F238E27FC236}">
                  <a16:creationId xmlns:a16="http://schemas.microsoft.com/office/drawing/2014/main" id="{A3ECFF7A-BF1F-4176-983B-612B7C7D39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28825" y="1716917"/>
              <a:ext cx="4067175" cy="29146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E5D6191-CB39-467C-976A-5D6F57158B4A}"/>
                </a:ext>
              </a:extLst>
            </p:cNvPr>
            <p:cNvSpPr txBox="1"/>
            <p:nvPr/>
          </p:nvSpPr>
          <p:spPr>
            <a:xfrm>
              <a:off x="1824396" y="2713791"/>
              <a:ext cx="412751" cy="23272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sz="1200"/>
                <a:t>220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66B2D1A1-775B-413F-9F21-42B3584D8583}"/>
              </a:ext>
            </a:extLst>
          </p:cNvPr>
          <p:cNvSpPr txBox="1"/>
          <p:nvPr/>
        </p:nvSpPr>
        <p:spPr>
          <a:xfrm>
            <a:off x="4149193" y="3556805"/>
            <a:ext cx="502061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0.1uF</a:t>
            </a:r>
          </a:p>
          <a:p>
            <a:r>
              <a:rPr lang="en-US" sz="1100"/>
              <a:t>Or </a:t>
            </a:r>
          </a:p>
          <a:p>
            <a:r>
              <a:rPr lang="en-US" sz="1100"/>
              <a:t>10uF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C921E29-B7B0-493E-8307-F1914903709A}"/>
              </a:ext>
            </a:extLst>
          </p:cNvPr>
          <p:cNvSpPr/>
          <p:nvPr/>
        </p:nvSpPr>
        <p:spPr>
          <a:xfrm>
            <a:off x="4582332" y="2747931"/>
            <a:ext cx="318443" cy="2422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396A2A9-BD0C-4959-B611-26E3E0992C92}"/>
              </a:ext>
            </a:extLst>
          </p:cNvPr>
          <p:cNvCxnSpPr>
            <a:cxnSpLocks/>
          </p:cNvCxnSpPr>
          <p:nvPr/>
        </p:nvCxnSpPr>
        <p:spPr>
          <a:xfrm>
            <a:off x="4682415" y="2573924"/>
            <a:ext cx="0" cy="51179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68AB0A6E-C840-4D51-A484-374DB8B5B0B0}"/>
              </a:ext>
            </a:extLst>
          </p:cNvPr>
          <p:cNvSpPr/>
          <p:nvPr/>
        </p:nvSpPr>
        <p:spPr>
          <a:xfrm>
            <a:off x="4835828" y="1611401"/>
            <a:ext cx="216403" cy="14007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BB1F815-ED35-4B63-964E-192E8F7AEF4A}"/>
              </a:ext>
            </a:extLst>
          </p:cNvPr>
          <p:cNvCxnSpPr>
            <a:cxnSpLocks/>
          </p:cNvCxnSpPr>
          <p:nvPr/>
        </p:nvCxnSpPr>
        <p:spPr>
          <a:xfrm>
            <a:off x="4154559" y="2876451"/>
            <a:ext cx="101448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1" name="Picture 30">
            <a:extLst>
              <a:ext uri="{FF2B5EF4-FFF2-40B4-BE49-F238E27FC236}">
                <a16:creationId xmlns:a16="http://schemas.microsoft.com/office/drawing/2014/main" id="{C7953591-D507-4414-927A-C9CA0629FA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2980743" y="2281731"/>
            <a:ext cx="497528" cy="740224"/>
          </a:xfrm>
          <a:prstGeom prst="rect">
            <a:avLst/>
          </a:prstGeom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3C8BFC8-BA7B-4CDD-BFAC-A570F2D9DF1C}"/>
              </a:ext>
            </a:extLst>
          </p:cNvPr>
          <p:cNvCxnSpPr>
            <a:cxnSpLocks/>
          </p:cNvCxnSpPr>
          <p:nvPr/>
        </p:nvCxnSpPr>
        <p:spPr>
          <a:xfrm>
            <a:off x="2868300" y="1715305"/>
            <a:ext cx="240765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D6E7EC9E-C1DE-4CC9-BC4C-C6518D0759A7}"/>
              </a:ext>
            </a:extLst>
          </p:cNvPr>
          <p:cNvSpPr txBox="1"/>
          <p:nvPr/>
        </p:nvSpPr>
        <p:spPr>
          <a:xfrm>
            <a:off x="5979202" y="1407529"/>
            <a:ext cx="5774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100</a:t>
            </a:r>
            <a:r>
              <a:rPr lang="el-GR" sz="1400"/>
              <a:t>Ω</a:t>
            </a:r>
            <a:endParaRPr lang="en-US" sz="14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75B6A58-6CEA-4F68-AEAC-C8091FBB04A1}"/>
              </a:ext>
            </a:extLst>
          </p:cNvPr>
          <p:cNvSpPr txBox="1"/>
          <p:nvPr/>
        </p:nvSpPr>
        <p:spPr>
          <a:xfrm>
            <a:off x="2895593" y="2219042"/>
            <a:ext cx="6126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9.3k</a:t>
            </a:r>
            <a:r>
              <a:rPr lang="el-GR" sz="1400"/>
              <a:t>Ω</a:t>
            </a:r>
            <a:endParaRPr lang="en-US" sz="1400"/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0309A0E1-9BCA-4266-9556-EFED913F1AFE}"/>
              </a:ext>
            </a:extLst>
          </p:cNvPr>
          <p:cNvCxnSpPr>
            <a:cxnSpLocks/>
          </p:cNvCxnSpPr>
          <p:nvPr/>
        </p:nvCxnSpPr>
        <p:spPr>
          <a:xfrm>
            <a:off x="2859395" y="1715306"/>
            <a:ext cx="6028" cy="102807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7D69C70-D93A-4B19-9B3E-A339004411B1}"/>
              </a:ext>
            </a:extLst>
          </p:cNvPr>
          <p:cNvCxnSpPr>
            <a:cxnSpLocks/>
          </p:cNvCxnSpPr>
          <p:nvPr/>
        </p:nvCxnSpPr>
        <p:spPr>
          <a:xfrm>
            <a:off x="3496925" y="2756720"/>
            <a:ext cx="666875" cy="119731"/>
          </a:xfrm>
          <a:prstGeom prst="line">
            <a:avLst/>
          </a:prstGeom>
          <a:ln>
            <a:head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039" name="Table 1039">
            <a:extLst>
              <a:ext uri="{FF2B5EF4-FFF2-40B4-BE49-F238E27FC236}">
                <a16:creationId xmlns:a16="http://schemas.microsoft.com/office/drawing/2014/main" id="{54DAC0DE-BE5A-45E3-9394-012C951D11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3049508"/>
              </p:ext>
            </p:extLst>
          </p:nvPr>
        </p:nvGraphicFramePr>
        <p:xfrm>
          <a:off x="8525302" y="280472"/>
          <a:ext cx="3512025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0675">
                  <a:extLst>
                    <a:ext uri="{9D8B030D-6E8A-4147-A177-3AD203B41FA5}">
                      <a16:colId xmlns:a16="http://schemas.microsoft.com/office/drawing/2014/main" val="1024278149"/>
                    </a:ext>
                  </a:extLst>
                </a:gridCol>
                <a:gridCol w="1170675">
                  <a:extLst>
                    <a:ext uri="{9D8B030D-6E8A-4147-A177-3AD203B41FA5}">
                      <a16:colId xmlns:a16="http://schemas.microsoft.com/office/drawing/2014/main" val="203658192"/>
                    </a:ext>
                  </a:extLst>
                </a:gridCol>
                <a:gridCol w="1170675">
                  <a:extLst>
                    <a:ext uri="{9D8B030D-6E8A-4147-A177-3AD203B41FA5}">
                      <a16:colId xmlns:a16="http://schemas.microsoft.com/office/drawing/2014/main" val="3275322668"/>
                    </a:ext>
                  </a:extLst>
                </a:gridCol>
              </a:tblGrid>
              <a:tr h="314960">
                <a:tc>
                  <a:txBody>
                    <a:bodyPr/>
                    <a:lstStyle/>
                    <a:p>
                      <a:r>
                        <a:rPr lang="en-US" sz="1500"/>
                        <a:t>Parts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Frequency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8996223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r>
                        <a:rPr lang="en-US" sz="1500"/>
                        <a:t>0.01uF (103)</a:t>
                      </a:r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sz="1500"/>
                        <a:t>5KHz</a:t>
                      </a:r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sz="1500"/>
                        <a:t>420KHz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58621553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r>
                        <a:rPr lang="en-US" sz="1500"/>
                        <a:t>R2=100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r"/>
                      <a:endParaRPr lang="en-US" sz="140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r"/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1630758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r>
                        <a:rPr lang="en-US" sz="1500"/>
                        <a:t>Rpin5=10K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r"/>
                      <a:endParaRPr lang="en-US" sz="140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r"/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4433657"/>
                  </a:ext>
                </a:extLst>
              </a:tr>
            </a:tbl>
          </a:graphicData>
        </a:graphic>
      </p:graphicFrame>
      <p:sp>
        <p:nvSpPr>
          <p:cNvPr id="1041" name="TextBox 1040">
            <a:extLst>
              <a:ext uri="{FF2B5EF4-FFF2-40B4-BE49-F238E27FC236}">
                <a16:creationId xmlns:a16="http://schemas.microsoft.com/office/drawing/2014/main" id="{40EB74ED-D30C-4C82-89F8-553E3EA1FC8E}"/>
              </a:ext>
            </a:extLst>
          </p:cNvPr>
          <p:cNvSpPr txBox="1"/>
          <p:nvPr/>
        </p:nvSpPr>
        <p:spPr>
          <a:xfrm>
            <a:off x="5274345" y="3302150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2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5E50FE53-A2B5-4E2D-896A-F6AD05014F28}"/>
              </a:ext>
            </a:extLst>
          </p:cNvPr>
          <p:cNvSpPr txBox="1"/>
          <p:nvPr/>
        </p:nvSpPr>
        <p:spPr>
          <a:xfrm>
            <a:off x="4280143" y="2538177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6</a:t>
            </a:r>
          </a:p>
        </p:txBody>
      </p:sp>
      <p:pic>
        <p:nvPicPr>
          <p:cNvPr id="4" name="Picture 2" descr="555 Timer Tutorial - The Monostable Multivibrator">
            <a:extLst>
              <a:ext uri="{FF2B5EF4-FFF2-40B4-BE49-F238E27FC236}">
                <a16:creationId xmlns:a16="http://schemas.microsoft.com/office/drawing/2014/main" id="{75083809-154A-8B31-459A-8D52DFA443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3085" y="3738929"/>
            <a:ext cx="4114599" cy="3023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8" name="TextBox 1037">
            <a:extLst>
              <a:ext uri="{FF2B5EF4-FFF2-40B4-BE49-F238E27FC236}">
                <a16:creationId xmlns:a16="http://schemas.microsoft.com/office/drawing/2014/main" id="{86B098DF-6361-4E5A-98CF-2B9C0F7A9272}"/>
              </a:ext>
            </a:extLst>
          </p:cNvPr>
          <p:cNvSpPr txBox="1"/>
          <p:nvPr/>
        </p:nvSpPr>
        <p:spPr>
          <a:xfrm>
            <a:off x="2693159" y="5911374"/>
            <a:ext cx="1155429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/>
              <a:t>Single Step</a:t>
            </a:r>
          </a:p>
          <a:p>
            <a:r>
              <a:rPr lang="en-US" sz="1400"/>
              <a:t>(Yellow wire)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8C41745-66AD-A365-31E2-85802A2D2C75}"/>
              </a:ext>
            </a:extLst>
          </p:cNvPr>
          <p:cNvCxnSpPr/>
          <p:nvPr/>
        </p:nvCxnSpPr>
        <p:spPr>
          <a:xfrm>
            <a:off x="7483575" y="2743383"/>
            <a:ext cx="97570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186F107D-007A-8099-0BF6-F252A3F47D0A}"/>
              </a:ext>
            </a:extLst>
          </p:cNvPr>
          <p:cNvCxnSpPr/>
          <p:nvPr/>
        </p:nvCxnSpPr>
        <p:spPr>
          <a:xfrm>
            <a:off x="7284950" y="5335628"/>
            <a:ext cx="97570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A7042D63-9204-AA1F-528B-A1277DED8F00}"/>
              </a:ext>
            </a:extLst>
          </p:cNvPr>
          <p:cNvSpPr txBox="1"/>
          <p:nvPr/>
        </p:nvSpPr>
        <p:spPr>
          <a:xfrm>
            <a:off x="8322267" y="5181740"/>
            <a:ext cx="742511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S.S. CLK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B655F30-8A60-405A-CAA6-D36889C5681C}"/>
              </a:ext>
            </a:extLst>
          </p:cNvPr>
          <p:cNvSpPr txBox="1"/>
          <p:nvPr/>
        </p:nvSpPr>
        <p:spPr>
          <a:xfrm>
            <a:off x="8459284" y="2561280"/>
            <a:ext cx="1091966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Running CLK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77908C6-97FD-4F66-9F2B-FEE655F6C528}"/>
              </a:ext>
            </a:extLst>
          </p:cNvPr>
          <p:cNvSpPr/>
          <p:nvPr/>
        </p:nvSpPr>
        <p:spPr>
          <a:xfrm>
            <a:off x="4641652" y="2832574"/>
            <a:ext cx="89211" cy="892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9F596BB-9367-C0A9-F3C7-BB4D6D43CE47}"/>
              </a:ext>
            </a:extLst>
          </p:cNvPr>
          <p:cNvSpPr/>
          <p:nvPr/>
        </p:nvSpPr>
        <p:spPr>
          <a:xfrm>
            <a:off x="4641652" y="2984974"/>
            <a:ext cx="89211" cy="892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7214CB1-89FF-573A-7E67-21382ED699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53984" y="3248107"/>
            <a:ext cx="150176" cy="361787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8256651-26D9-BD2C-50D5-7C37ADDE41C5}"/>
              </a:ext>
            </a:extLst>
          </p:cNvPr>
          <p:cNvSpPr txBox="1"/>
          <p:nvPr/>
        </p:nvSpPr>
        <p:spPr>
          <a:xfrm rot="16200000">
            <a:off x="4644677" y="3309920"/>
            <a:ext cx="5245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10K</a:t>
            </a:r>
            <a:r>
              <a:rPr lang="el-GR" sz="1200"/>
              <a:t>Ω</a:t>
            </a:r>
            <a:endParaRPr lang="en-US" sz="120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2A19C8E-A580-B396-10D9-D5333CC21061}"/>
              </a:ext>
            </a:extLst>
          </p:cNvPr>
          <p:cNvCxnSpPr>
            <a:cxnSpLocks/>
          </p:cNvCxnSpPr>
          <p:nvPr/>
        </p:nvCxnSpPr>
        <p:spPr>
          <a:xfrm>
            <a:off x="5030447" y="3267044"/>
            <a:ext cx="27432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472271AF-9030-28BB-EE5D-5BA0144EAA61}"/>
              </a:ext>
            </a:extLst>
          </p:cNvPr>
          <p:cNvSpPr/>
          <p:nvPr/>
        </p:nvSpPr>
        <p:spPr>
          <a:xfrm>
            <a:off x="46970" y="2816586"/>
            <a:ext cx="3099357" cy="1873405"/>
          </a:xfrm>
          <a:prstGeom prst="wedgeRoundRectCallout">
            <a:avLst>
              <a:gd name="adj1" fmla="val 101733"/>
              <a:gd name="adj2" fmla="val -11510"/>
              <a:gd name="adj3" fmla="val 16667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u="sng"/>
              <a:t>R on pin 5:</a:t>
            </a:r>
          </a:p>
          <a:p>
            <a:r>
              <a:rPr lang="en-US" sz="1000"/>
              <a:t>The design of using </a:t>
            </a:r>
            <a:r>
              <a:rPr lang="en-US" sz="1000" err="1"/>
              <a:t>Vout</a:t>
            </a:r>
            <a:r>
              <a:rPr lang="en-US" sz="1000"/>
              <a:t> as power for charging C1 generates 50% duty cycle only if </a:t>
            </a:r>
            <a:r>
              <a:rPr lang="en-US" sz="1000" err="1"/>
              <a:t>Vout</a:t>
            </a:r>
            <a:r>
              <a:rPr lang="en-US" sz="1000"/>
              <a:t>==</a:t>
            </a:r>
            <a:r>
              <a:rPr lang="en-US" sz="1000" err="1"/>
              <a:t>Vcc</a:t>
            </a:r>
            <a:r>
              <a:rPr lang="en-US" sz="1000"/>
              <a:t>. In reality, it is lower and the capacitor takes more time to reach the higher trigger point and duty cycle without it is only 33%.</a:t>
            </a:r>
          </a:p>
          <a:p>
            <a:r>
              <a:rPr lang="en-US" sz="1000"/>
              <a:t>With 10K on pin 5, both  triggering points become lower, closer to 1/3 and 2/3 of </a:t>
            </a:r>
            <a:r>
              <a:rPr lang="en-US" sz="1000" err="1"/>
              <a:t>Vout</a:t>
            </a:r>
            <a:r>
              <a:rPr lang="en-US" sz="1000"/>
              <a:t> (instead of </a:t>
            </a:r>
            <a:r>
              <a:rPr lang="en-US" sz="1000" err="1"/>
              <a:t>Vcc</a:t>
            </a:r>
            <a:r>
              <a:rPr lang="en-US" sz="1000"/>
              <a:t>). That provides 50% duty </a:t>
            </a:r>
            <a:r>
              <a:rPr lang="en-US" sz="1000" err="1"/>
              <a:t>cicle,also</a:t>
            </a:r>
            <a:r>
              <a:rPr lang="en-US" sz="1000"/>
              <a:t> increase the frequency because the distance between the points is smaller (increasing the max frequency of this design from 250hHz to 420kHz) </a:t>
            </a:r>
          </a:p>
        </p:txBody>
      </p:sp>
      <p:pic>
        <p:nvPicPr>
          <p:cNvPr id="13" name="Picture 12">
            <a:hlinkClick r:id="rId7" action="ppaction://hlinksldjump"/>
            <a:extLst>
              <a:ext uri="{FF2B5EF4-FFF2-40B4-BE49-F238E27FC236}">
                <a16:creationId xmlns:a16="http://schemas.microsoft.com/office/drawing/2014/main" id="{D7ADB074-8D27-35B3-6F57-1AA16E4E460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FC7E088F-3479-F490-72DF-B3AA127B6ACA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76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0021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89B5FF5-F178-E2F4-AF11-468D75A35BB1}"/>
              </a:ext>
            </a:extLst>
          </p:cNvPr>
          <p:cNvGrpSpPr/>
          <p:nvPr/>
        </p:nvGrpSpPr>
        <p:grpSpPr>
          <a:xfrm>
            <a:off x="2644080" y="1247406"/>
            <a:ext cx="2537085" cy="3480628"/>
            <a:chOff x="5173899" y="2163970"/>
            <a:chExt cx="2537085" cy="348062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6AD962D-D1E3-CA7D-6DA0-DBA991368E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73899" y="2163970"/>
              <a:ext cx="2537085" cy="3480628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685D90A-7743-022F-C61A-576A0EE216AC}"/>
                </a:ext>
              </a:extLst>
            </p:cNvPr>
            <p:cNvSpPr txBox="1"/>
            <p:nvPr/>
          </p:nvSpPr>
          <p:spPr>
            <a:xfrm>
              <a:off x="6096000" y="3593685"/>
              <a:ext cx="10865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74LS76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0E410501-3753-888C-6A4E-DCCB6BE51BDF}"/>
              </a:ext>
            </a:extLst>
          </p:cNvPr>
          <p:cNvSpPr txBox="1"/>
          <p:nvPr/>
        </p:nvSpPr>
        <p:spPr>
          <a:xfrm>
            <a:off x="1218919" y="2833832"/>
            <a:ext cx="1091966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Running CLK</a:t>
            </a:r>
          </a:p>
        </p:txBody>
      </p:sp>
      <p:sp>
        <p:nvSpPr>
          <p:cNvPr id="10" name="TextBox 9">
            <a:hlinkClick r:id="rId3" action="ppaction://hlinksldjump"/>
            <a:extLst>
              <a:ext uri="{FF2B5EF4-FFF2-40B4-BE49-F238E27FC236}">
                <a16:creationId xmlns:a16="http://schemas.microsoft.com/office/drawing/2014/main" id="{D94467CC-CB2B-A44E-90BC-6CF06B902578}"/>
              </a:ext>
            </a:extLst>
          </p:cNvPr>
          <p:cNvSpPr txBox="1"/>
          <p:nvPr/>
        </p:nvSpPr>
        <p:spPr>
          <a:xfrm>
            <a:off x="989689" y="4574145"/>
            <a:ext cx="1321196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Op Code 1: BRK</a:t>
            </a:r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9D213837-50FD-854A-4D89-CFFB612CCFBA}"/>
              </a:ext>
            </a:extLst>
          </p:cNvPr>
          <p:cNvCxnSpPr>
            <a:cxnSpLocks/>
            <a:stCxn id="10" idx="3"/>
          </p:cNvCxnSpPr>
          <p:nvPr/>
        </p:nvCxnSpPr>
        <p:spPr>
          <a:xfrm flipV="1">
            <a:off x="2310885" y="4308401"/>
            <a:ext cx="1646770" cy="419633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A4B9473-EE4A-26B5-764D-CA9E3EBFB4AD}"/>
              </a:ext>
            </a:extLst>
          </p:cNvPr>
          <p:cNvSpPr txBox="1"/>
          <p:nvPr/>
        </p:nvSpPr>
        <p:spPr>
          <a:xfrm>
            <a:off x="1721555" y="1528468"/>
            <a:ext cx="589329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Reset</a:t>
            </a:r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3BD08A02-914A-5184-E75A-3FAAAAC6C5F1}"/>
              </a:ext>
            </a:extLst>
          </p:cNvPr>
          <p:cNvCxnSpPr>
            <a:cxnSpLocks/>
          </p:cNvCxnSpPr>
          <p:nvPr/>
        </p:nvCxnSpPr>
        <p:spPr>
          <a:xfrm>
            <a:off x="2325553" y="1672511"/>
            <a:ext cx="1632103" cy="249831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0309A12-DF6F-0A74-F810-F0DF692803CC}"/>
              </a:ext>
            </a:extLst>
          </p:cNvPr>
          <p:cNvSpPr txBox="1"/>
          <p:nvPr/>
        </p:nvSpPr>
        <p:spPr>
          <a:xfrm>
            <a:off x="1254317" y="2211430"/>
            <a:ext cx="1052404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BRK Button </a:t>
            </a:r>
          </a:p>
          <a:p>
            <a:r>
              <a:rPr lang="en-US" sz="1400"/>
              <a:t>(Purple)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D3BF3D6-1B71-4A41-E3BE-D00B4F1548D6}"/>
              </a:ext>
            </a:extLst>
          </p:cNvPr>
          <p:cNvSpPr txBox="1"/>
          <p:nvPr/>
        </p:nvSpPr>
        <p:spPr>
          <a:xfrm>
            <a:off x="1220835" y="3273544"/>
            <a:ext cx="1113253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Cont. Button</a:t>
            </a:r>
          </a:p>
          <a:p>
            <a:r>
              <a:rPr lang="en-US" sz="1400"/>
              <a:t>(Gray)</a:t>
            </a:r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A238C610-FB10-22A2-57AD-B109A7766D6A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2334088" y="3535154"/>
            <a:ext cx="830718" cy="148310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136740B2-0197-4CF8-2D22-20F183F99748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2306721" y="2473040"/>
            <a:ext cx="888381" cy="44932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74BA8C38-CB62-DDB4-F9F3-9A7E2F0406D2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2310885" y="2987721"/>
            <a:ext cx="830719" cy="132753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5A45FE57-CE87-8C91-21E2-EF630FDE452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65790" t="23028" r="7330" b="48750"/>
          <a:stretch/>
        </p:blipFill>
        <p:spPr>
          <a:xfrm>
            <a:off x="6671729" y="2144137"/>
            <a:ext cx="778849" cy="604563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46506EC7-FEC1-7CD5-24FA-F34177762CF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65790" t="23028" r="7330" b="48750"/>
          <a:stretch/>
        </p:blipFill>
        <p:spPr>
          <a:xfrm>
            <a:off x="6659332" y="3880467"/>
            <a:ext cx="778849" cy="604563"/>
          </a:xfrm>
          <a:prstGeom prst="rect">
            <a:avLst/>
          </a:prstGeom>
        </p:spPr>
      </p:pic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E5E03782-0F6D-8254-2AEC-7D7CF537B04F}"/>
              </a:ext>
            </a:extLst>
          </p:cNvPr>
          <p:cNvCxnSpPr>
            <a:cxnSpLocks/>
          </p:cNvCxnSpPr>
          <p:nvPr/>
        </p:nvCxnSpPr>
        <p:spPr>
          <a:xfrm>
            <a:off x="4652755" y="2530661"/>
            <a:ext cx="2113104" cy="12700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914A8326-F77E-8FEB-DE9A-A90AE66BCB91}"/>
              </a:ext>
            </a:extLst>
          </p:cNvPr>
          <p:cNvCxnSpPr/>
          <p:nvPr/>
        </p:nvCxnSpPr>
        <p:spPr>
          <a:xfrm>
            <a:off x="4789715" y="3664909"/>
            <a:ext cx="1882012" cy="405139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2553DDD7-FACD-A797-C47E-488CB0094EAB}"/>
              </a:ext>
            </a:extLst>
          </p:cNvPr>
          <p:cNvSpPr txBox="1"/>
          <p:nvPr/>
        </p:nvSpPr>
        <p:spPr>
          <a:xfrm>
            <a:off x="4988211" y="1198970"/>
            <a:ext cx="742511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S.S. CLK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C7AF068-5AFF-5C3C-77AF-3E68291C81AB}"/>
              </a:ext>
            </a:extLst>
          </p:cNvPr>
          <p:cNvSpPr txBox="1"/>
          <p:nvPr/>
        </p:nvSpPr>
        <p:spPr>
          <a:xfrm>
            <a:off x="4388380" y="4574145"/>
            <a:ext cx="1091966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Running CLK</a:t>
            </a:r>
          </a:p>
        </p:txBody>
      </p: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5B107775-044A-C423-1BC0-3D7C4779E1C3}"/>
              </a:ext>
            </a:extLst>
          </p:cNvPr>
          <p:cNvCxnSpPr>
            <a:stCxn id="40" idx="3"/>
          </p:cNvCxnSpPr>
          <p:nvPr/>
        </p:nvCxnSpPr>
        <p:spPr>
          <a:xfrm flipV="1">
            <a:off x="5480346" y="4243395"/>
            <a:ext cx="1285514" cy="484639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A4D7E8B6-A483-06FA-3E58-93421918507E}"/>
              </a:ext>
            </a:extLst>
          </p:cNvPr>
          <p:cNvCxnSpPr>
            <a:cxnSpLocks/>
            <a:stCxn id="39" idx="3"/>
          </p:cNvCxnSpPr>
          <p:nvPr/>
        </p:nvCxnSpPr>
        <p:spPr>
          <a:xfrm>
            <a:off x="5730722" y="1352859"/>
            <a:ext cx="1035137" cy="985529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or: Elbow 53">
            <a:extLst>
              <a:ext uri="{FF2B5EF4-FFF2-40B4-BE49-F238E27FC236}">
                <a16:creationId xmlns:a16="http://schemas.microsoft.com/office/drawing/2014/main" id="{840FA690-103B-0E4A-E30A-F5D1DF7B1509}"/>
              </a:ext>
            </a:extLst>
          </p:cNvPr>
          <p:cNvCxnSpPr>
            <a:cxnSpLocks/>
            <a:stCxn id="32" idx="3"/>
            <a:endCxn id="55" idx="1"/>
          </p:cNvCxnSpPr>
          <p:nvPr/>
        </p:nvCxnSpPr>
        <p:spPr>
          <a:xfrm>
            <a:off x="7450577" y="2446417"/>
            <a:ext cx="775723" cy="741075"/>
          </a:xfrm>
          <a:prstGeom prst="bentConnector3">
            <a:avLst>
              <a:gd name="adj1" fmla="val 50000"/>
            </a:avLst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99514577-3E47-6ACE-9EA4-6B5B5DF33FFB}"/>
              </a:ext>
            </a:extLst>
          </p:cNvPr>
          <p:cNvSpPr/>
          <p:nvPr/>
        </p:nvSpPr>
        <p:spPr>
          <a:xfrm>
            <a:off x="8226299" y="3095939"/>
            <a:ext cx="111028" cy="1831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E6E3B51B-C2C7-B058-F46B-1C26657FB1D6}"/>
              </a:ext>
            </a:extLst>
          </p:cNvPr>
          <p:cNvSpPr/>
          <p:nvPr/>
        </p:nvSpPr>
        <p:spPr>
          <a:xfrm>
            <a:off x="8201897" y="3291134"/>
            <a:ext cx="111028" cy="1831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252C5C38-F5F9-5862-8FC5-58C535BCABF3}"/>
              </a:ext>
            </a:extLst>
          </p:cNvPr>
          <p:cNvCxnSpPr>
            <a:stCxn id="34" idx="3"/>
            <a:endCxn id="60" idx="1"/>
          </p:cNvCxnSpPr>
          <p:nvPr/>
        </p:nvCxnSpPr>
        <p:spPr>
          <a:xfrm flipV="1">
            <a:off x="7438180" y="3382688"/>
            <a:ext cx="763717" cy="800061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 descr="Shape&#10;&#10;Description automatically generated with medium confidence">
            <a:extLst>
              <a:ext uri="{FF2B5EF4-FFF2-40B4-BE49-F238E27FC236}">
                <a16:creationId xmlns:a16="http://schemas.microsoft.com/office/drawing/2014/main" id="{70AB2C8A-23EA-7569-C090-676F022F14F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10289" r="54774"/>
          <a:stretch/>
        </p:blipFill>
        <p:spPr>
          <a:xfrm>
            <a:off x="8028355" y="3017549"/>
            <a:ext cx="730861" cy="52299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2C4081FB-D7F0-0FE2-123D-EADAC63A602D}"/>
              </a:ext>
            </a:extLst>
          </p:cNvPr>
          <p:cNvSpPr txBox="1"/>
          <p:nvPr/>
        </p:nvSpPr>
        <p:spPr>
          <a:xfrm>
            <a:off x="2880225" y="6080672"/>
            <a:ext cx="701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Reset</a:t>
            </a:r>
          </a:p>
        </p:txBody>
      </p:sp>
      <p:pic>
        <p:nvPicPr>
          <p:cNvPr id="65" name="Picture 64" descr="Shape&#10;&#10;Description automatically generated with medium confidence">
            <a:extLst>
              <a:ext uri="{FF2B5EF4-FFF2-40B4-BE49-F238E27FC236}">
                <a16:creationId xmlns:a16="http://schemas.microsoft.com/office/drawing/2014/main" id="{F792454E-E65A-CADF-332A-718BC12D6F4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10289" r="54774"/>
          <a:stretch/>
        </p:blipFill>
        <p:spPr>
          <a:xfrm>
            <a:off x="5691307" y="5327865"/>
            <a:ext cx="730861" cy="522996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67" name="Connector: Elbow 66">
            <a:extLst>
              <a:ext uri="{FF2B5EF4-FFF2-40B4-BE49-F238E27FC236}">
                <a16:creationId xmlns:a16="http://schemas.microsoft.com/office/drawing/2014/main" id="{0D975A43-EABB-D894-F8E1-08CBC748B92F}"/>
              </a:ext>
            </a:extLst>
          </p:cNvPr>
          <p:cNvCxnSpPr>
            <a:cxnSpLocks/>
            <a:stCxn id="109" idx="3"/>
          </p:cNvCxnSpPr>
          <p:nvPr/>
        </p:nvCxnSpPr>
        <p:spPr>
          <a:xfrm flipV="1">
            <a:off x="3582212" y="5483036"/>
            <a:ext cx="2260233" cy="386880"/>
          </a:xfrm>
          <a:prstGeom prst="bentConnector3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3A2A6B09-7544-F6EC-2CB5-259185746B4F}"/>
              </a:ext>
            </a:extLst>
          </p:cNvPr>
          <p:cNvCxnSpPr>
            <a:cxnSpLocks/>
            <a:stCxn id="109" idx="3"/>
          </p:cNvCxnSpPr>
          <p:nvPr/>
        </p:nvCxnSpPr>
        <p:spPr>
          <a:xfrm flipV="1">
            <a:off x="3582212" y="5700017"/>
            <a:ext cx="2260233" cy="169900"/>
          </a:xfrm>
          <a:prstGeom prst="bentConnector3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or: Elbow 71">
            <a:extLst>
              <a:ext uri="{FF2B5EF4-FFF2-40B4-BE49-F238E27FC236}">
                <a16:creationId xmlns:a16="http://schemas.microsoft.com/office/drawing/2014/main" id="{FECBEA81-0BE9-A341-3D16-7C99A3218144}"/>
              </a:ext>
            </a:extLst>
          </p:cNvPr>
          <p:cNvCxnSpPr>
            <a:cxnSpLocks/>
            <a:stCxn id="65" idx="3"/>
            <a:endCxn id="3" idx="2"/>
          </p:cNvCxnSpPr>
          <p:nvPr/>
        </p:nvCxnSpPr>
        <p:spPr>
          <a:xfrm>
            <a:off x="6422167" y="5589363"/>
            <a:ext cx="1080376" cy="389052"/>
          </a:xfrm>
          <a:prstGeom prst="bentConnector3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58896A64-5E64-EE5A-9A5D-C46B4E1B2567}"/>
              </a:ext>
            </a:extLst>
          </p:cNvPr>
          <p:cNvGrpSpPr/>
          <p:nvPr/>
        </p:nvGrpSpPr>
        <p:grpSpPr>
          <a:xfrm>
            <a:off x="10232137" y="5793761"/>
            <a:ext cx="1237390" cy="369333"/>
            <a:chOff x="7341000" y="5775412"/>
            <a:chExt cx="1237389" cy="369331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5CAE2A0E-E1CA-30E0-C18D-06B2C1CC6DDC}"/>
                </a:ext>
              </a:extLst>
            </p:cNvPr>
            <p:cNvSpPr txBox="1"/>
            <p:nvPr/>
          </p:nvSpPr>
          <p:spPr>
            <a:xfrm>
              <a:off x="7341000" y="5775412"/>
              <a:ext cx="1237389" cy="369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/>
                <a:t>Main Reset</a:t>
              </a:r>
            </a:p>
          </p:txBody>
        </p: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D866FD1F-47C7-C662-E2A7-527E11D767D7}"/>
                </a:ext>
              </a:extLst>
            </p:cNvPr>
            <p:cNvCxnSpPr>
              <a:cxnSpLocks/>
            </p:cNvCxnSpPr>
            <p:nvPr/>
          </p:nvCxnSpPr>
          <p:spPr>
            <a:xfrm>
              <a:off x="7439099" y="5831844"/>
              <a:ext cx="92306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9" name="Picture 78" descr="Shape&#10;&#10;Description automatically generated with medium confidence">
            <a:extLst>
              <a:ext uri="{FF2B5EF4-FFF2-40B4-BE49-F238E27FC236}">
                <a16:creationId xmlns:a16="http://schemas.microsoft.com/office/drawing/2014/main" id="{F9EC91AB-C271-E0C6-EFD9-65C18907BBC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10289" r="54774"/>
          <a:stretch/>
        </p:blipFill>
        <p:spPr>
          <a:xfrm>
            <a:off x="9497207" y="3659753"/>
            <a:ext cx="730861" cy="522996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1E8E5304-F5FB-6983-09F7-FC9E511D9F09}"/>
              </a:ext>
            </a:extLst>
          </p:cNvPr>
          <p:cNvCxnSpPr>
            <a:cxnSpLocks/>
            <a:stCxn id="65" idx="3"/>
          </p:cNvCxnSpPr>
          <p:nvPr/>
        </p:nvCxnSpPr>
        <p:spPr>
          <a:xfrm flipV="1">
            <a:off x="6422169" y="4038325"/>
            <a:ext cx="3125753" cy="1551039"/>
          </a:xfrm>
          <a:prstGeom prst="bentConnector3">
            <a:avLst>
              <a:gd name="adj1" fmla="val 50000"/>
            </a:avLst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5BC4E5DB-74EE-2587-BB85-559100E33EE1}"/>
              </a:ext>
            </a:extLst>
          </p:cNvPr>
          <p:cNvCxnSpPr>
            <a:stCxn id="27" idx="3"/>
          </p:cNvCxnSpPr>
          <p:nvPr/>
        </p:nvCxnSpPr>
        <p:spPr>
          <a:xfrm>
            <a:off x="8759215" y="3279046"/>
            <a:ext cx="892855" cy="548319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hlinkClick r:id="rId8" action="ppaction://hlinksldjump"/>
            <a:extLst>
              <a:ext uri="{FF2B5EF4-FFF2-40B4-BE49-F238E27FC236}">
                <a16:creationId xmlns:a16="http://schemas.microsoft.com/office/drawing/2014/main" id="{7D5298CC-B03B-1BD0-7B0A-0D3A746A2D49}"/>
              </a:ext>
            </a:extLst>
          </p:cNvPr>
          <p:cNvSpPr txBox="1"/>
          <p:nvPr/>
        </p:nvSpPr>
        <p:spPr>
          <a:xfrm>
            <a:off x="10933522" y="3736477"/>
            <a:ext cx="106150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Main CLK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F4C9360E-69B0-14F5-A402-C77F534E033A}"/>
              </a:ext>
            </a:extLst>
          </p:cNvPr>
          <p:cNvSpPr txBox="1"/>
          <p:nvPr/>
        </p:nvSpPr>
        <p:spPr>
          <a:xfrm>
            <a:off x="4186209" y="6037529"/>
            <a:ext cx="1185453" cy="5232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Reset LED</a:t>
            </a:r>
          </a:p>
          <a:p>
            <a:r>
              <a:rPr lang="en-US" sz="1400"/>
              <a:t>(Orange wire)</a:t>
            </a:r>
          </a:p>
        </p:txBody>
      </p:sp>
      <p:cxnSp>
        <p:nvCxnSpPr>
          <p:cNvPr id="96" name="Connector: Elbow 95">
            <a:extLst>
              <a:ext uri="{FF2B5EF4-FFF2-40B4-BE49-F238E27FC236}">
                <a16:creationId xmlns:a16="http://schemas.microsoft.com/office/drawing/2014/main" id="{200683F0-A0F3-8157-2ADE-9EA3510F0850}"/>
              </a:ext>
            </a:extLst>
          </p:cNvPr>
          <p:cNvCxnSpPr>
            <a:cxnSpLocks/>
            <a:stCxn id="109" idx="3"/>
            <a:endCxn id="94" idx="1"/>
          </p:cNvCxnSpPr>
          <p:nvPr/>
        </p:nvCxnSpPr>
        <p:spPr>
          <a:xfrm>
            <a:off x="3582211" y="5869916"/>
            <a:ext cx="603998" cy="429223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63ED18AA-66BC-6120-7444-22EF2FDD772A}"/>
              </a:ext>
            </a:extLst>
          </p:cNvPr>
          <p:cNvSpPr txBox="1"/>
          <p:nvPr/>
        </p:nvSpPr>
        <p:spPr>
          <a:xfrm>
            <a:off x="6237901" y="2748699"/>
            <a:ext cx="1127681" cy="5232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RUN LED</a:t>
            </a:r>
          </a:p>
          <a:p>
            <a:r>
              <a:rPr lang="en-US" sz="1400"/>
              <a:t>(Brown wire)</a:t>
            </a:r>
          </a:p>
        </p:txBody>
      </p:sp>
      <p:cxnSp>
        <p:nvCxnSpPr>
          <p:cNvPr id="103" name="Connector: Elbow 102">
            <a:extLst>
              <a:ext uri="{FF2B5EF4-FFF2-40B4-BE49-F238E27FC236}">
                <a16:creationId xmlns:a16="http://schemas.microsoft.com/office/drawing/2014/main" id="{7661E0BC-7885-A860-B846-8331E235AC6B}"/>
              </a:ext>
            </a:extLst>
          </p:cNvPr>
          <p:cNvCxnSpPr>
            <a:cxnSpLocks/>
            <a:endCxn id="101" idx="1"/>
          </p:cNvCxnSpPr>
          <p:nvPr/>
        </p:nvCxnSpPr>
        <p:spPr>
          <a:xfrm>
            <a:off x="4722124" y="2537010"/>
            <a:ext cx="1515777" cy="47329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B1273613-710A-66F9-8FE1-AF953328BF6B}"/>
              </a:ext>
            </a:extLst>
          </p:cNvPr>
          <p:cNvSpPr txBox="1"/>
          <p:nvPr/>
        </p:nvSpPr>
        <p:spPr>
          <a:xfrm>
            <a:off x="6225153" y="3397924"/>
            <a:ext cx="977383" cy="5232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Halt  LED</a:t>
            </a:r>
          </a:p>
          <a:p>
            <a:r>
              <a:rPr lang="en-US" sz="1400"/>
              <a:t>(Blue wire)</a:t>
            </a:r>
          </a:p>
        </p:txBody>
      </p:sp>
      <p:cxnSp>
        <p:nvCxnSpPr>
          <p:cNvPr id="107" name="Connector: Elbow 106">
            <a:extLst>
              <a:ext uri="{FF2B5EF4-FFF2-40B4-BE49-F238E27FC236}">
                <a16:creationId xmlns:a16="http://schemas.microsoft.com/office/drawing/2014/main" id="{7CBD5B9C-49B3-72E4-63F0-04F66911F29A}"/>
              </a:ext>
            </a:extLst>
          </p:cNvPr>
          <p:cNvCxnSpPr>
            <a:endCxn id="105" idx="1"/>
          </p:cNvCxnSpPr>
          <p:nvPr/>
        </p:nvCxnSpPr>
        <p:spPr>
          <a:xfrm flipV="1">
            <a:off x="4789717" y="3659534"/>
            <a:ext cx="1435436" cy="1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AE1F58B9-AB21-B5FD-EDE0-14F438C79885}"/>
              </a:ext>
            </a:extLst>
          </p:cNvPr>
          <p:cNvSpPr txBox="1"/>
          <p:nvPr/>
        </p:nvSpPr>
        <p:spPr>
          <a:xfrm>
            <a:off x="10827753" y="2890087"/>
            <a:ext cx="1101648" cy="5232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Clock LED</a:t>
            </a:r>
          </a:p>
          <a:p>
            <a:r>
              <a:rPr lang="en-US" sz="1400"/>
              <a:t>(Green wire)</a:t>
            </a:r>
          </a:p>
        </p:txBody>
      </p:sp>
      <p:pic>
        <p:nvPicPr>
          <p:cNvPr id="109" name="Picture 2" descr="555 Timer Tutorial - The Monostable Multivibrator">
            <a:extLst>
              <a:ext uri="{FF2B5EF4-FFF2-40B4-BE49-F238E27FC236}">
                <a16:creationId xmlns:a16="http://schemas.microsoft.com/office/drawing/2014/main" id="{D6CCFD03-6EDA-DDDC-044B-4572F76F77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5563" y="5272280"/>
            <a:ext cx="1626648" cy="1195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0" name="TextBox 109">
            <a:extLst>
              <a:ext uri="{FF2B5EF4-FFF2-40B4-BE49-F238E27FC236}">
                <a16:creationId xmlns:a16="http://schemas.microsoft.com/office/drawing/2014/main" id="{665BD4CC-F920-2E59-10CE-D0CA49177C3C}"/>
              </a:ext>
            </a:extLst>
          </p:cNvPr>
          <p:cNvSpPr txBox="1"/>
          <p:nvPr/>
        </p:nvSpPr>
        <p:spPr>
          <a:xfrm>
            <a:off x="411974" y="5513802"/>
            <a:ext cx="1155429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/>
              <a:t>Reset Button</a:t>
            </a:r>
          </a:p>
          <a:p>
            <a:r>
              <a:rPr lang="en-US" sz="1400"/>
              <a:t>(Red wire)</a:t>
            </a:r>
          </a:p>
        </p:txBody>
      </p:sp>
      <p:cxnSp>
        <p:nvCxnSpPr>
          <p:cNvPr id="122" name="Connector: Elbow 121">
            <a:extLst>
              <a:ext uri="{FF2B5EF4-FFF2-40B4-BE49-F238E27FC236}">
                <a16:creationId xmlns:a16="http://schemas.microsoft.com/office/drawing/2014/main" id="{DDAFABFE-940A-BE2F-15F3-E1E83040406A}"/>
              </a:ext>
            </a:extLst>
          </p:cNvPr>
          <p:cNvCxnSpPr>
            <a:stCxn id="79" idx="3"/>
            <a:endCxn id="108" idx="1"/>
          </p:cNvCxnSpPr>
          <p:nvPr/>
        </p:nvCxnSpPr>
        <p:spPr>
          <a:xfrm flipV="1">
            <a:off x="10228068" y="3151697"/>
            <a:ext cx="599685" cy="76955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Connector: Elbow 123">
            <a:extLst>
              <a:ext uri="{FF2B5EF4-FFF2-40B4-BE49-F238E27FC236}">
                <a16:creationId xmlns:a16="http://schemas.microsoft.com/office/drawing/2014/main" id="{3A25A732-9FE7-AF3F-0A29-004512CB06B7}"/>
              </a:ext>
            </a:extLst>
          </p:cNvPr>
          <p:cNvCxnSpPr>
            <a:stCxn id="79" idx="3"/>
            <a:endCxn id="92" idx="1"/>
          </p:cNvCxnSpPr>
          <p:nvPr/>
        </p:nvCxnSpPr>
        <p:spPr>
          <a:xfrm flipV="1">
            <a:off x="10228068" y="3921143"/>
            <a:ext cx="705454" cy="108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nector: Elbow 127">
            <a:extLst>
              <a:ext uri="{FF2B5EF4-FFF2-40B4-BE49-F238E27FC236}">
                <a16:creationId xmlns:a16="http://schemas.microsoft.com/office/drawing/2014/main" id="{DF2474A6-7F40-B1B1-E0FD-D16029FBAA08}"/>
              </a:ext>
            </a:extLst>
          </p:cNvPr>
          <p:cNvCxnSpPr>
            <a:stCxn id="110" idx="3"/>
          </p:cNvCxnSpPr>
          <p:nvPr/>
        </p:nvCxnSpPr>
        <p:spPr>
          <a:xfrm>
            <a:off x="1567403" y="5775412"/>
            <a:ext cx="588944" cy="305261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quals 2">
            <a:extLst>
              <a:ext uri="{FF2B5EF4-FFF2-40B4-BE49-F238E27FC236}">
                <a16:creationId xmlns:a16="http://schemas.microsoft.com/office/drawing/2014/main" id="{054667D2-79C5-CB94-3000-1F24A1321BF9}"/>
              </a:ext>
            </a:extLst>
          </p:cNvPr>
          <p:cNvSpPr/>
          <p:nvPr/>
        </p:nvSpPr>
        <p:spPr>
          <a:xfrm rot="5400000">
            <a:off x="7348077" y="5847658"/>
            <a:ext cx="462703" cy="261513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4" name="Picture 13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B2B62BBF-760B-E32A-72B2-219F49CF6AE5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rcRect l="7253" t="17711" r="66763" b="43946"/>
          <a:stretch/>
        </p:blipFill>
        <p:spPr>
          <a:xfrm>
            <a:off x="8395510" y="5695509"/>
            <a:ext cx="670996" cy="565808"/>
          </a:xfrm>
          <a:prstGeom prst="rect">
            <a:avLst/>
          </a:prstGeom>
        </p:spPr>
      </p:pic>
      <p:pic>
        <p:nvPicPr>
          <p:cNvPr id="58" name="Picture 57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D322B5D3-2ADF-6622-F0D3-EDBE725D4989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rcRect l="7253" t="17711" r="66763" b="43946"/>
          <a:stretch/>
        </p:blipFill>
        <p:spPr>
          <a:xfrm>
            <a:off x="9013635" y="5695509"/>
            <a:ext cx="670996" cy="565808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4CE30D2-8BF4-81B9-0179-4D487F49FE24}"/>
              </a:ext>
            </a:extLst>
          </p:cNvPr>
          <p:cNvCxnSpPr>
            <a:stCxn id="3" idx="5"/>
            <a:endCxn id="14" idx="1"/>
          </p:cNvCxnSpPr>
          <p:nvPr/>
        </p:nvCxnSpPr>
        <p:spPr>
          <a:xfrm flipV="1">
            <a:off x="7656312" y="5978414"/>
            <a:ext cx="73919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83D5BFC-9AD7-983F-06FB-2E4E536C50DB}"/>
              </a:ext>
            </a:extLst>
          </p:cNvPr>
          <p:cNvCxnSpPr>
            <a:stCxn id="58" idx="3"/>
            <a:endCxn id="73" idx="1"/>
          </p:cNvCxnSpPr>
          <p:nvPr/>
        </p:nvCxnSpPr>
        <p:spPr>
          <a:xfrm>
            <a:off x="9684631" y="5978413"/>
            <a:ext cx="547506" cy="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 descr="Diagram&#10;&#10;Description automatically generated">
            <a:extLst>
              <a:ext uri="{FF2B5EF4-FFF2-40B4-BE49-F238E27FC236}">
                <a16:creationId xmlns:a16="http://schemas.microsoft.com/office/drawing/2014/main" id="{E74B8242-84C8-EA2D-40AC-5EAD8F29172C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rcRect l="63613" t="13374" r="28089" b="51466"/>
          <a:stretch/>
        </p:blipFill>
        <p:spPr>
          <a:xfrm>
            <a:off x="8143291" y="5349439"/>
            <a:ext cx="277045" cy="599791"/>
          </a:xfrm>
          <a:prstGeom prst="rect">
            <a:avLst/>
          </a:prstGeom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8FF3696-FD1E-7A1F-5F02-071FD12C70F0}"/>
              </a:ext>
            </a:extLst>
          </p:cNvPr>
          <p:cNvCxnSpPr>
            <a:cxnSpLocks/>
          </p:cNvCxnSpPr>
          <p:nvPr/>
        </p:nvCxnSpPr>
        <p:spPr>
          <a:xfrm flipV="1">
            <a:off x="8242901" y="5107022"/>
            <a:ext cx="0" cy="2716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Oval 70">
            <a:extLst>
              <a:ext uri="{FF2B5EF4-FFF2-40B4-BE49-F238E27FC236}">
                <a16:creationId xmlns:a16="http://schemas.microsoft.com/office/drawing/2014/main" id="{585DCC0F-820D-1CBD-60B1-212AC6F40689}"/>
              </a:ext>
            </a:extLst>
          </p:cNvPr>
          <p:cNvSpPr/>
          <p:nvPr/>
        </p:nvSpPr>
        <p:spPr>
          <a:xfrm>
            <a:off x="8221747" y="5936661"/>
            <a:ext cx="91440" cy="91440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CFC6B962-5979-19C6-9FC1-C21A697E539E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78563"/>
          <a:stretch/>
        </p:blipFill>
        <p:spPr>
          <a:xfrm>
            <a:off x="7710185" y="5855575"/>
            <a:ext cx="782379" cy="977879"/>
          </a:xfrm>
          <a:prstGeom prst="rect">
            <a:avLst/>
          </a:prstGeom>
        </p:spPr>
      </p:pic>
      <p:pic>
        <p:nvPicPr>
          <p:cNvPr id="1026" name="Picture 2" descr="OPAMP Monostable - Electronics-Lab.com">
            <a:extLst>
              <a:ext uri="{FF2B5EF4-FFF2-40B4-BE49-F238E27FC236}">
                <a16:creationId xmlns:a16="http://schemas.microsoft.com/office/drawing/2014/main" id="{CCE992C0-4D65-F2C5-36B0-12431E97D0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236"/>
          <a:stretch/>
        </p:blipFill>
        <p:spPr bwMode="auto">
          <a:xfrm>
            <a:off x="6240174" y="5831781"/>
            <a:ext cx="867319" cy="977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" name="Picture 2" descr="OPAMP Monostable - Electronics-Lab.com">
            <a:extLst>
              <a:ext uri="{FF2B5EF4-FFF2-40B4-BE49-F238E27FC236}">
                <a16:creationId xmlns:a16="http://schemas.microsoft.com/office/drawing/2014/main" id="{CDFE5E19-BC04-5AA0-8D74-3890F92C3E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236"/>
          <a:stretch/>
        </p:blipFill>
        <p:spPr bwMode="auto">
          <a:xfrm>
            <a:off x="9524722" y="5869798"/>
            <a:ext cx="300215" cy="977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313AA7E1-003F-4FD1-DBFD-E4264EB686A6}"/>
              </a:ext>
            </a:extLst>
          </p:cNvPr>
          <p:cNvSpPr txBox="1"/>
          <p:nvPr/>
        </p:nvSpPr>
        <p:spPr>
          <a:xfrm>
            <a:off x="9824936" y="6462876"/>
            <a:ext cx="4892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4ms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468C279-BA6C-922A-0D5A-25914B099778}"/>
              </a:ext>
            </a:extLst>
          </p:cNvPr>
          <p:cNvSpPr txBox="1"/>
          <p:nvPr/>
        </p:nvSpPr>
        <p:spPr>
          <a:xfrm>
            <a:off x="6767262" y="6407672"/>
            <a:ext cx="3465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2s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1F8FAD8-6DE6-85DE-57C3-07611D7FBBAB}"/>
              </a:ext>
            </a:extLst>
          </p:cNvPr>
          <p:cNvSpPr txBox="1"/>
          <p:nvPr/>
        </p:nvSpPr>
        <p:spPr>
          <a:xfrm>
            <a:off x="7985044" y="4211720"/>
            <a:ext cx="17395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Clock gating 2sec for </a:t>
            </a:r>
          </a:p>
          <a:p>
            <a:r>
              <a:rPr lang="en-US" sz="1200"/>
              <a:t>Arduino (display) to boot</a:t>
            </a:r>
          </a:p>
        </p:txBody>
      </p:sp>
      <p:pic>
        <p:nvPicPr>
          <p:cNvPr id="11" name="Picture 10">
            <a:hlinkClick r:id="rId16" action="ppaction://hlinksldjump"/>
            <a:extLst>
              <a:ext uri="{FF2B5EF4-FFF2-40B4-BE49-F238E27FC236}">
                <a16:creationId xmlns:a16="http://schemas.microsoft.com/office/drawing/2014/main" id="{A041EF89-BC66-89B2-3C62-89ABD4A713B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E50D1287-DF6D-5714-A25D-89B3F15EDD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Clock Gating</a:t>
            </a:r>
          </a:p>
        </p:txBody>
      </p:sp>
      <p:sp>
        <p:nvSpPr>
          <p:cNvPr id="20" name="Slide Number Placeholder 4">
            <a:extLst>
              <a:ext uri="{FF2B5EF4-FFF2-40B4-BE49-F238E27FC236}">
                <a16:creationId xmlns:a16="http://schemas.microsoft.com/office/drawing/2014/main" id="{19C26B8C-9278-1972-8E28-80286EDF6445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77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0774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Rectangle 125">
            <a:extLst>
              <a:ext uri="{FF2B5EF4-FFF2-40B4-BE49-F238E27FC236}">
                <a16:creationId xmlns:a16="http://schemas.microsoft.com/office/drawing/2014/main" id="{04F23BC4-3200-249E-2373-D9BA0AC66F46}"/>
              </a:ext>
            </a:extLst>
          </p:cNvPr>
          <p:cNvSpPr/>
          <p:nvPr/>
        </p:nvSpPr>
        <p:spPr>
          <a:xfrm>
            <a:off x="1789924" y="4085404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B3E421ED-1FE6-B408-A4AB-FCFCD1ED10D1}"/>
              </a:ext>
            </a:extLst>
          </p:cNvPr>
          <p:cNvSpPr/>
          <p:nvPr/>
        </p:nvSpPr>
        <p:spPr>
          <a:xfrm>
            <a:off x="1662631" y="4085403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BB5324E6-8231-C626-D9F1-ABD6C08F0060}"/>
              </a:ext>
            </a:extLst>
          </p:cNvPr>
          <p:cNvSpPr/>
          <p:nvPr/>
        </p:nvSpPr>
        <p:spPr>
          <a:xfrm>
            <a:off x="1546919" y="4072022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CF5E461E-24D4-3093-11B6-3A0CE8E29764}"/>
              </a:ext>
            </a:extLst>
          </p:cNvPr>
          <p:cNvSpPr/>
          <p:nvPr/>
        </p:nvSpPr>
        <p:spPr>
          <a:xfrm>
            <a:off x="8933561" y="6283664"/>
            <a:ext cx="87145" cy="1828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7D2DA312-F8A5-3444-5692-CB19009FFC8F}"/>
              </a:ext>
            </a:extLst>
          </p:cNvPr>
          <p:cNvSpPr/>
          <p:nvPr/>
        </p:nvSpPr>
        <p:spPr>
          <a:xfrm>
            <a:off x="9121768" y="6342407"/>
            <a:ext cx="152400" cy="1828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AABE5C66-E680-3691-034E-C197A08644D4}"/>
              </a:ext>
            </a:extLst>
          </p:cNvPr>
          <p:cNvSpPr/>
          <p:nvPr/>
        </p:nvSpPr>
        <p:spPr>
          <a:xfrm>
            <a:off x="4255834" y="4053428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ECBDD1D4-0C3F-B5ED-CC94-ACE398B4B205}"/>
              </a:ext>
            </a:extLst>
          </p:cNvPr>
          <p:cNvSpPr/>
          <p:nvPr/>
        </p:nvSpPr>
        <p:spPr>
          <a:xfrm>
            <a:off x="4128540" y="4053428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1068FD93-9279-9B40-703C-A00C527810F0}"/>
              </a:ext>
            </a:extLst>
          </p:cNvPr>
          <p:cNvSpPr/>
          <p:nvPr/>
        </p:nvSpPr>
        <p:spPr>
          <a:xfrm>
            <a:off x="4012828" y="4040047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99E7423-C6ED-34D4-FDAD-FD62B706CDE4}"/>
              </a:ext>
            </a:extLst>
          </p:cNvPr>
          <p:cNvSpPr/>
          <p:nvPr/>
        </p:nvSpPr>
        <p:spPr>
          <a:xfrm>
            <a:off x="1235413" y="4603905"/>
            <a:ext cx="8499715" cy="1612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                                                                                 Counter A2..A0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000EE7-8806-AC6F-D889-80DEE05A54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3320" y="187532"/>
            <a:ext cx="4475933" cy="457200"/>
          </a:xfrm>
          <a:prstGeom prst="rect">
            <a:avLst/>
          </a:prstGeom>
        </p:spPr>
        <p:txBody>
          <a:bodyPr/>
          <a:lstStyle/>
          <a:p>
            <a:r>
              <a:rPr lang="en-US" sz="2800"/>
              <a:t>Micro Instructions EEPROMs</a:t>
            </a:r>
          </a:p>
        </p:txBody>
      </p:sp>
      <p:pic>
        <p:nvPicPr>
          <p:cNvPr id="5" name="Picture 2" descr="The Ben Eater EEPROM Programmer, 28C256 and Software Data Protection –  Bread80.com">
            <a:extLst>
              <a:ext uri="{FF2B5EF4-FFF2-40B4-BE49-F238E27FC236}">
                <a16:creationId xmlns:a16="http://schemas.microsoft.com/office/drawing/2014/main" id="{60D1814B-9E3E-7E6A-1472-617F368FE6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857996" y="2251400"/>
            <a:ext cx="1647825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D5EC1F2-C642-3325-70B6-F971035A2D8B}"/>
              </a:ext>
            </a:extLst>
          </p:cNvPr>
          <p:cNvSpPr txBox="1"/>
          <p:nvPr/>
        </p:nvSpPr>
        <p:spPr>
          <a:xfrm>
            <a:off x="2965407" y="3340243"/>
            <a:ext cx="1572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Micro Ins 8_15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6B09CBE-39C1-4B45-6CA2-C96ED138EDDF}"/>
              </a:ext>
            </a:extLst>
          </p:cNvPr>
          <p:cNvSpPr txBox="1"/>
          <p:nvPr/>
        </p:nvSpPr>
        <p:spPr>
          <a:xfrm>
            <a:off x="5477051" y="2521217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1,0,0,0,0,0,0,0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7D6A16C-9736-D0F1-F81D-09AD81930B65}"/>
              </a:ext>
            </a:extLst>
          </p:cNvPr>
          <p:cNvSpPr txBox="1"/>
          <p:nvPr/>
        </p:nvSpPr>
        <p:spPr>
          <a:xfrm>
            <a:off x="2737064" y="2521217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1,0,0,0,0,0,0,0</a:t>
            </a:r>
          </a:p>
        </p:txBody>
      </p:sp>
      <p:sp>
        <p:nvSpPr>
          <p:cNvPr id="24" name="Rectangle 23">
            <a:hlinkClick r:id="rId3" action="ppaction://hlinksldjump"/>
            <a:extLst>
              <a:ext uri="{FF2B5EF4-FFF2-40B4-BE49-F238E27FC236}">
                <a16:creationId xmlns:a16="http://schemas.microsoft.com/office/drawing/2014/main" id="{BFE20E0D-739E-C0F5-6371-E6760E62CC4B}"/>
              </a:ext>
            </a:extLst>
          </p:cNvPr>
          <p:cNvSpPr/>
          <p:nvPr/>
        </p:nvSpPr>
        <p:spPr>
          <a:xfrm>
            <a:off x="6727472" y="74641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</a:t>
            </a:r>
            <a:r>
              <a:rPr lang="en-US" sz="1200">
                <a:hlinkClick r:id="rId3" action="ppaction://hlinksldjump"/>
              </a:rPr>
              <a:t>7</a:t>
            </a:r>
            <a:r>
              <a:rPr lang="en-US" sz="1200"/>
              <a:t>: PC Advance</a:t>
            </a:r>
          </a:p>
        </p:txBody>
      </p:sp>
      <p:sp>
        <p:nvSpPr>
          <p:cNvPr id="29" name="Rectangle 28">
            <a:hlinkClick r:id="rId4" action="ppaction://hlinksldjump"/>
            <a:extLst>
              <a:ext uri="{FF2B5EF4-FFF2-40B4-BE49-F238E27FC236}">
                <a16:creationId xmlns:a16="http://schemas.microsoft.com/office/drawing/2014/main" id="{C93BEB44-10AE-5F3A-193A-EA745735AB7E}"/>
              </a:ext>
            </a:extLst>
          </p:cNvPr>
          <p:cNvSpPr/>
          <p:nvPr/>
        </p:nvSpPr>
        <p:spPr>
          <a:xfrm>
            <a:off x="6879872" y="951579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6: Out Reg H</a:t>
            </a:r>
          </a:p>
        </p:txBody>
      </p:sp>
      <p:sp>
        <p:nvSpPr>
          <p:cNvPr id="30" name="Rectangle 29">
            <a:hlinkClick r:id="rId5" action="ppaction://hlinksldjump"/>
            <a:extLst>
              <a:ext uri="{FF2B5EF4-FFF2-40B4-BE49-F238E27FC236}">
                <a16:creationId xmlns:a16="http://schemas.microsoft.com/office/drawing/2014/main" id="{326B3471-0489-59F8-4211-7EE4CC285100}"/>
              </a:ext>
            </a:extLst>
          </p:cNvPr>
          <p:cNvSpPr/>
          <p:nvPr/>
        </p:nvSpPr>
        <p:spPr>
          <a:xfrm>
            <a:off x="7032272" y="115893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5. Reg In </a:t>
            </a:r>
            <a:r>
              <a:rPr lang="en-US" sz="1200" err="1"/>
              <a:t>En</a:t>
            </a:r>
            <a:endParaRPr lang="en-US" sz="1200"/>
          </a:p>
        </p:txBody>
      </p:sp>
      <p:sp>
        <p:nvSpPr>
          <p:cNvPr id="31" name="Rectangle 30">
            <a:hlinkClick r:id="rId5" action="ppaction://hlinksldjump"/>
            <a:extLst>
              <a:ext uri="{FF2B5EF4-FFF2-40B4-BE49-F238E27FC236}">
                <a16:creationId xmlns:a16="http://schemas.microsoft.com/office/drawing/2014/main" id="{ABE9882A-FA20-EB28-6996-3A0E2864F98E}"/>
              </a:ext>
            </a:extLst>
          </p:cNvPr>
          <p:cNvSpPr/>
          <p:nvPr/>
        </p:nvSpPr>
        <p:spPr>
          <a:xfrm>
            <a:off x="7184672" y="136191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4: Reg Out </a:t>
            </a:r>
            <a:r>
              <a:rPr lang="en-US" sz="1200" err="1"/>
              <a:t>En</a:t>
            </a:r>
            <a:endParaRPr lang="en-US" sz="1200"/>
          </a:p>
        </p:txBody>
      </p:sp>
      <p:sp>
        <p:nvSpPr>
          <p:cNvPr id="32" name="Rectangle 31">
            <a:hlinkClick r:id="rId6" action="ppaction://hlinksldjump"/>
            <a:extLst>
              <a:ext uri="{FF2B5EF4-FFF2-40B4-BE49-F238E27FC236}">
                <a16:creationId xmlns:a16="http://schemas.microsoft.com/office/drawing/2014/main" id="{F6C5E14C-7B52-E6FF-E14A-38CA671BFDB1}"/>
              </a:ext>
            </a:extLst>
          </p:cNvPr>
          <p:cNvSpPr/>
          <p:nvPr/>
        </p:nvSpPr>
        <p:spPr>
          <a:xfrm>
            <a:off x="7337072" y="156707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3: Reg Out Select</a:t>
            </a:r>
          </a:p>
        </p:txBody>
      </p:sp>
      <p:sp>
        <p:nvSpPr>
          <p:cNvPr id="33" name="Rectangle 32">
            <a:hlinkClick r:id="rId5" action="ppaction://hlinksldjump"/>
            <a:extLst>
              <a:ext uri="{FF2B5EF4-FFF2-40B4-BE49-F238E27FC236}">
                <a16:creationId xmlns:a16="http://schemas.microsoft.com/office/drawing/2014/main" id="{8BE7B942-AF81-E0D5-DA6B-BFB305A7A236}"/>
              </a:ext>
            </a:extLst>
          </p:cNvPr>
          <p:cNvSpPr/>
          <p:nvPr/>
        </p:nvSpPr>
        <p:spPr>
          <a:xfrm>
            <a:off x="7489472" y="177224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2: ALU Out </a:t>
            </a:r>
            <a:r>
              <a:rPr lang="en-US" sz="1200" err="1"/>
              <a:t>En</a:t>
            </a:r>
            <a:endParaRPr lang="en-US" sz="1200"/>
          </a:p>
        </p:txBody>
      </p:sp>
      <p:sp>
        <p:nvSpPr>
          <p:cNvPr id="34" name="Rectangle 33">
            <a:hlinkClick r:id="rId7" action="ppaction://hlinksldjump"/>
            <a:extLst>
              <a:ext uri="{FF2B5EF4-FFF2-40B4-BE49-F238E27FC236}">
                <a16:creationId xmlns:a16="http://schemas.microsoft.com/office/drawing/2014/main" id="{C1C5759E-86AA-F172-1AB9-73112F7107B8}"/>
              </a:ext>
            </a:extLst>
          </p:cNvPr>
          <p:cNvSpPr/>
          <p:nvPr/>
        </p:nvSpPr>
        <p:spPr>
          <a:xfrm>
            <a:off x="7641872" y="197740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1: ALU Load A</a:t>
            </a:r>
          </a:p>
        </p:txBody>
      </p:sp>
      <p:sp>
        <p:nvSpPr>
          <p:cNvPr id="35" name="Rectangle 34">
            <a:hlinkClick r:id="rId7" action="ppaction://hlinksldjump"/>
            <a:extLst>
              <a:ext uri="{FF2B5EF4-FFF2-40B4-BE49-F238E27FC236}">
                <a16:creationId xmlns:a16="http://schemas.microsoft.com/office/drawing/2014/main" id="{4FE0BFBA-F925-5768-4DBB-D7E109382A05}"/>
              </a:ext>
            </a:extLst>
          </p:cNvPr>
          <p:cNvSpPr/>
          <p:nvPr/>
        </p:nvSpPr>
        <p:spPr>
          <a:xfrm>
            <a:off x="7763792" y="218257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0: ALU Load B</a:t>
            </a:r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ADAF8E7C-CB0B-4EEF-98AC-DF7DB067E2E7}"/>
              </a:ext>
            </a:extLst>
          </p:cNvPr>
          <p:cNvCxnSpPr>
            <a:endCxn id="24" idx="1"/>
          </p:cNvCxnSpPr>
          <p:nvPr/>
        </p:nvCxnSpPr>
        <p:spPr>
          <a:xfrm rot="5400000" flipH="1" flipV="1">
            <a:off x="5721604" y="1823125"/>
            <a:ext cx="1991141" cy="2059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CB8DA923-42B5-E836-C874-25F9C30431EC}"/>
              </a:ext>
            </a:extLst>
          </p:cNvPr>
          <p:cNvCxnSpPr>
            <a:cxnSpLocks/>
            <a:endCxn id="29" idx="1"/>
          </p:cNvCxnSpPr>
          <p:nvPr/>
        </p:nvCxnSpPr>
        <p:spPr>
          <a:xfrm rot="5400000" flipH="1" flipV="1">
            <a:off x="5959597" y="1903035"/>
            <a:ext cx="1780292" cy="6026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0" descr="Diagram&#10;&#10;Description automatically generated with low confidence">
            <a:extLst>
              <a:ext uri="{FF2B5EF4-FFF2-40B4-BE49-F238E27FC236}">
                <a16:creationId xmlns:a16="http://schemas.microsoft.com/office/drawing/2014/main" id="{4E79E656-B24F-E5FC-9C35-05B17D582F2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t="-3588" r="58979" b="29396"/>
          <a:stretch/>
        </p:blipFill>
        <p:spPr>
          <a:xfrm>
            <a:off x="9366584" y="1094510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03DB5A57-F198-0688-4B91-016C3C24510D}"/>
              </a:ext>
            </a:extLst>
          </p:cNvPr>
          <p:cNvCxnSpPr>
            <a:stCxn id="41" idx="3"/>
            <a:endCxn id="42" idx="1"/>
          </p:cNvCxnSpPr>
          <p:nvPr/>
        </p:nvCxnSpPr>
        <p:spPr>
          <a:xfrm flipV="1">
            <a:off x="9807405" y="1250373"/>
            <a:ext cx="37338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3B8D8686-F882-9E6A-8791-164B6A0E8858}"/>
              </a:ext>
            </a:extLst>
          </p:cNvPr>
          <p:cNvCxnSpPr>
            <a:stCxn id="30" idx="3"/>
            <a:endCxn id="41" idx="1"/>
          </p:cNvCxnSpPr>
          <p:nvPr/>
        </p:nvCxnSpPr>
        <p:spPr>
          <a:xfrm>
            <a:off x="8495312" y="1250373"/>
            <a:ext cx="871272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C61769A-CFED-A4AF-652D-E60B691E9AA6}"/>
              </a:ext>
            </a:extLst>
          </p:cNvPr>
          <p:cNvGrpSpPr/>
          <p:nvPr/>
        </p:nvGrpSpPr>
        <p:grpSpPr>
          <a:xfrm>
            <a:off x="10180792" y="1158931"/>
            <a:ext cx="1463040" cy="182880"/>
            <a:chOff x="9859776" y="1158931"/>
            <a:chExt cx="1463040" cy="182880"/>
          </a:xfrm>
        </p:grpSpPr>
        <p:sp>
          <p:nvSpPr>
            <p:cNvPr id="42" name="Rectangle 41">
              <a:hlinkClick r:id="rId10" action="ppaction://hlinksldjump"/>
              <a:extLst>
                <a:ext uri="{FF2B5EF4-FFF2-40B4-BE49-F238E27FC236}">
                  <a16:creationId xmlns:a16="http://schemas.microsoft.com/office/drawing/2014/main" id="{2D81C8C2-6936-4572-E081-73192F385173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µC 5. Reg In </a:t>
              </a:r>
              <a:r>
                <a:rPr lang="en-US" sz="1200" err="1"/>
                <a:t>En</a:t>
              </a:r>
              <a:endParaRPr lang="en-US" sz="1200"/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0CCF959-7F88-1F22-0151-504FBBB032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8D4B6383-9C62-613B-953A-7447C7D131E2}"/>
              </a:ext>
            </a:extLst>
          </p:cNvPr>
          <p:cNvCxnSpPr>
            <a:cxnSpLocks/>
            <a:endCxn id="30" idx="1"/>
          </p:cNvCxnSpPr>
          <p:nvPr/>
        </p:nvCxnSpPr>
        <p:spPr>
          <a:xfrm rot="5400000" flipH="1" flipV="1">
            <a:off x="6173521" y="2019679"/>
            <a:ext cx="1628060" cy="8944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Picture 53" descr="Diagram&#10;&#10;Description automatically generated with low confidence">
            <a:extLst>
              <a:ext uri="{FF2B5EF4-FFF2-40B4-BE49-F238E27FC236}">
                <a16:creationId xmlns:a16="http://schemas.microsoft.com/office/drawing/2014/main" id="{A6805435-D83E-76EB-D81D-5B339EF00CD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t="-3588" r="58979" b="29396"/>
          <a:stretch/>
        </p:blipFill>
        <p:spPr>
          <a:xfrm>
            <a:off x="9518984" y="1315006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F788790-F2E1-DF1F-C52A-2C3D39B19FFC}"/>
              </a:ext>
            </a:extLst>
          </p:cNvPr>
          <p:cNvCxnSpPr>
            <a:stCxn id="54" idx="3"/>
            <a:endCxn id="58" idx="1"/>
          </p:cNvCxnSpPr>
          <p:nvPr/>
        </p:nvCxnSpPr>
        <p:spPr>
          <a:xfrm flipV="1">
            <a:off x="9959805" y="1470869"/>
            <a:ext cx="37338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A92C6609-8402-433C-8895-02282EF12193}"/>
              </a:ext>
            </a:extLst>
          </p:cNvPr>
          <p:cNvCxnSpPr>
            <a:endCxn id="54" idx="1"/>
          </p:cNvCxnSpPr>
          <p:nvPr/>
        </p:nvCxnSpPr>
        <p:spPr>
          <a:xfrm>
            <a:off x="8647712" y="1470869"/>
            <a:ext cx="871272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Group 56">
            <a:extLst>
              <a:ext uri="{FF2B5EF4-FFF2-40B4-BE49-F238E27FC236}">
                <a16:creationId xmlns:a16="http://schemas.microsoft.com/office/drawing/2014/main" id="{B92428AF-68AF-6C31-4CDB-3C6A5DB40131}"/>
              </a:ext>
            </a:extLst>
          </p:cNvPr>
          <p:cNvGrpSpPr/>
          <p:nvPr/>
        </p:nvGrpSpPr>
        <p:grpSpPr>
          <a:xfrm>
            <a:off x="10333192" y="1379427"/>
            <a:ext cx="1463040" cy="182880"/>
            <a:chOff x="9859776" y="1158931"/>
            <a:chExt cx="1463040" cy="182880"/>
          </a:xfrm>
        </p:grpSpPr>
        <p:sp>
          <p:nvSpPr>
            <p:cNvPr id="58" name="Rectangle 57">
              <a:hlinkClick r:id="rId10" action="ppaction://hlinksldjump"/>
              <a:extLst>
                <a:ext uri="{FF2B5EF4-FFF2-40B4-BE49-F238E27FC236}">
                  <a16:creationId xmlns:a16="http://schemas.microsoft.com/office/drawing/2014/main" id="{7F1BEDE7-98AF-41D0-242D-21D55826EDB5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µC 4. Reg Out </a:t>
              </a:r>
              <a:r>
                <a:rPr lang="en-US" sz="1200" err="1"/>
                <a:t>En</a:t>
              </a:r>
              <a:endParaRPr lang="en-US" sz="1200"/>
            </a:p>
          </p:txBody>
        </p: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4B9807EA-C275-9569-032D-874D13EF15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3552F4F6-2684-9772-70B8-37CCBD5C1C3C}"/>
              </a:ext>
            </a:extLst>
          </p:cNvPr>
          <p:cNvCxnSpPr>
            <a:cxnSpLocks/>
            <a:endCxn id="31" idx="1"/>
          </p:cNvCxnSpPr>
          <p:nvPr/>
        </p:nvCxnSpPr>
        <p:spPr>
          <a:xfrm rot="5400000" flipH="1" flipV="1">
            <a:off x="6441000" y="2079639"/>
            <a:ext cx="1369960" cy="1173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2F9B3B9B-D20E-9866-9AD9-59912E1C46D2}"/>
              </a:ext>
            </a:extLst>
          </p:cNvPr>
          <p:cNvCxnSpPr>
            <a:cxnSpLocks/>
            <a:endCxn id="32" idx="1"/>
          </p:cNvCxnSpPr>
          <p:nvPr/>
        </p:nvCxnSpPr>
        <p:spPr>
          <a:xfrm rot="5400000" flipH="1" flipV="1">
            <a:off x="6673284" y="2185464"/>
            <a:ext cx="1190736" cy="13684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C3C00D33-3D95-6FE9-9084-1190FAE9B674}"/>
              </a:ext>
            </a:extLst>
          </p:cNvPr>
          <p:cNvSpPr/>
          <p:nvPr/>
        </p:nvSpPr>
        <p:spPr>
          <a:xfrm>
            <a:off x="6992555" y="4037219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B55DDF73-66EB-E297-F5E3-1A592869FF9F}"/>
              </a:ext>
            </a:extLst>
          </p:cNvPr>
          <p:cNvSpPr/>
          <p:nvPr/>
        </p:nvSpPr>
        <p:spPr>
          <a:xfrm>
            <a:off x="6865262" y="4037218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860D88F8-5FE3-F1EB-D6F3-96DDA0C03F31}"/>
              </a:ext>
            </a:extLst>
          </p:cNvPr>
          <p:cNvSpPr/>
          <p:nvPr/>
        </p:nvSpPr>
        <p:spPr>
          <a:xfrm>
            <a:off x="6749550" y="4023836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6" name="Connector: Elbow 75">
            <a:extLst>
              <a:ext uri="{FF2B5EF4-FFF2-40B4-BE49-F238E27FC236}">
                <a16:creationId xmlns:a16="http://schemas.microsoft.com/office/drawing/2014/main" id="{DEB2619C-AE50-8E67-7014-401DD17633CF}"/>
              </a:ext>
            </a:extLst>
          </p:cNvPr>
          <p:cNvCxnSpPr>
            <a:stCxn id="74" idx="2"/>
            <a:endCxn id="35" idx="1"/>
          </p:cNvCxnSpPr>
          <p:nvPr/>
        </p:nvCxnSpPr>
        <p:spPr>
          <a:xfrm rot="5400000" flipH="1" flipV="1">
            <a:off x="6361987" y="2743261"/>
            <a:ext cx="1871055" cy="932556"/>
          </a:xfrm>
          <a:prstGeom prst="bentConnector4">
            <a:avLst>
              <a:gd name="adj1" fmla="val -19497"/>
              <a:gd name="adj2" fmla="val 8358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8" name="Group 77">
            <a:extLst>
              <a:ext uri="{FF2B5EF4-FFF2-40B4-BE49-F238E27FC236}">
                <a16:creationId xmlns:a16="http://schemas.microsoft.com/office/drawing/2014/main" id="{8A10E82E-F7A8-6A58-4A09-2366E6C3E0F6}"/>
              </a:ext>
            </a:extLst>
          </p:cNvPr>
          <p:cNvGrpSpPr/>
          <p:nvPr/>
        </p:nvGrpSpPr>
        <p:grpSpPr>
          <a:xfrm>
            <a:off x="5269255" y="2796985"/>
            <a:ext cx="2295525" cy="1401859"/>
            <a:chOff x="4948238" y="2796985"/>
            <a:chExt cx="2295525" cy="1401858"/>
          </a:xfrm>
        </p:grpSpPr>
        <p:pic>
          <p:nvPicPr>
            <p:cNvPr id="1026" name="Picture 2" descr="The Ben Eater EEPROM Programmer, 28C256 and Software Data Protection –  Bread80.com">
              <a:extLst>
                <a:ext uri="{FF2B5EF4-FFF2-40B4-BE49-F238E27FC236}">
                  <a16:creationId xmlns:a16="http://schemas.microsoft.com/office/drawing/2014/main" id="{BE2A3228-2941-0EC9-3315-AD0D052812B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81" r="11645"/>
            <a:stretch/>
          </p:blipFill>
          <p:spPr bwMode="auto">
            <a:xfrm rot="16200000">
              <a:off x="5395072" y="2350151"/>
              <a:ext cx="1401858" cy="2295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59F18DF-17C5-90E3-404F-562FCD576EFB}"/>
                </a:ext>
              </a:extLst>
            </p:cNvPr>
            <p:cNvSpPr txBox="1"/>
            <p:nvPr/>
          </p:nvSpPr>
          <p:spPr>
            <a:xfrm>
              <a:off x="5295482" y="3348615"/>
              <a:ext cx="14553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Micro Ins 0_7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9FD8A57-84ED-072C-EB45-8A714369C103}"/>
              </a:ext>
            </a:extLst>
          </p:cNvPr>
          <p:cNvGrpSpPr/>
          <p:nvPr/>
        </p:nvGrpSpPr>
        <p:grpSpPr>
          <a:xfrm>
            <a:off x="719846" y="4113722"/>
            <a:ext cx="6008935" cy="999319"/>
            <a:chOff x="398830" y="4113721"/>
            <a:chExt cx="6008934" cy="999319"/>
          </a:xfrm>
        </p:grpSpPr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BB62711F-F4B8-3A80-0C82-6511AEA4BFBF}"/>
                </a:ext>
              </a:extLst>
            </p:cNvPr>
            <p:cNvSpPr/>
            <p:nvPr/>
          </p:nvSpPr>
          <p:spPr>
            <a:xfrm rot="16200000">
              <a:off x="2570840" y="4518680"/>
              <a:ext cx="822960" cy="365760"/>
            </a:xfrm>
            <a:prstGeom prst="rightArrow">
              <a:avLst/>
            </a:prstGeom>
            <a:solidFill>
              <a:schemeClr val="bg2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/>
                <a:t>  5 bit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D33299A-FDC3-FF9D-88D1-2AE2B393708F}"/>
                </a:ext>
              </a:extLst>
            </p:cNvPr>
            <p:cNvSpPr txBox="1"/>
            <p:nvPr/>
          </p:nvSpPr>
          <p:spPr>
            <a:xfrm>
              <a:off x="2301184" y="4113721"/>
              <a:ext cx="4122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0,0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C2ABD77-DC60-5DF3-7CBE-CF926516BE20}"/>
                </a:ext>
              </a:extLst>
            </p:cNvPr>
            <p:cNvSpPr txBox="1"/>
            <p:nvPr/>
          </p:nvSpPr>
          <p:spPr>
            <a:xfrm>
              <a:off x="5054216" y="4113721"/>
              <a:ext cx="4122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0,0</a:t>
              </a:r>
            </a:p>
          </p:txBody>
        </p:sp>
        <p:sp>
          <p:nvSpPr>
            <p:cNvPr id="16" name="Right Brace 15">
              <a:extLst>
                <a:ext uri="{FF2B5EF4-FFF2-40B4-BE49-F238E27FC236}">
                  <a16:creationId xmlns:a16="http://schemas.microsoft.com/office/drawing/2014/main" id="{F0C7EDF0-6EF3-0326-56FD-872B4701AC7C}"/>
                </a:ext>
              </a:extLst>
            </p:cNvPr>
            <p:cNvSpPr/>
            <p:nvPr/>
          </p:nvSpPr>
          <p:spPr>
            <a:xfrm rot="5400000">
              <a:off x="2858865" y="3896141"/>
              <a:ext cx="204184" cy="639343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ight Brace 18">
              <a:extLst>
                <a:ext uri="{FF2B5EF4-FFF2-40B4-BE49-F238E27FC236}">
                  <a16:creationId xmlns:a16="http://schemas.microsoft.com/office/drawing/2014/main" id="{57C48ECD-E5E5-3C49-4625-7D516961E0D6}"/>
                </a:ext>
              </a:extLst>
            </p:cNvPr>
            <p:cNvSpPr/>
            <p:nvPr/>
          </p:nvSpPr>
          <p:spPr>
            <a:xfrm rot="5400000">
              <a:off x="3400973" y="4032933"/>
              <a:ext cx="204184" cy="365760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Arrow: Right 17">
              <a:extLst>
                <a:ext uri="{FF2B5EF4-FFF2-40B4-BE49-F238E27FC236}">
                  <a16:creationId xmlns:a16="http://schemas.microsoft.com/office/drawing/2014/main" id="{DFCF4DF9-869F-D5D6-7E61-A71214DC6D69}"/>
                </a:ext>
              </a:extLst>
            </p:cNvPr>
            <p:cNvSpPr/>
            <p:nvPr/>
          </p:nvSpPr>
          <p:spPr>
            <a:xfrm rot="16200000">
              <a:off x="3263387" y="4335212"/>
              <a:ext cx="481971" cy="365760"/>
            </a:xfrm>
            <a:prstGeom prst="rightArrow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sz="1400"/>
                <a:t>  3 bit</a:t>
              </a:r>
            </a:p>
          </p:txBody>
        </p:sp>
        <p:sp>
          <p:nvSpPr>
            <p:cNvPr id="20" name="Right Brace 19">
              <a:extLst>
                <a:ext uri="{FF2B5EF4-FFF2-40B4-BE49-F238E27FC236}">
                  <a16:creationId xmlns:a16="http://schemas.microsoft.com/office/drawing/2014/main" id="{92268FAB-6414-2ADC-7589-9DC6ECFA61F2}"/>
                </a:ext>
              </a:extLst>
            </p:cNvPr>
            <p:cNvSpPr/>
            <p:nvPr/>
          </p:nvSpPr>
          <p:spPr>
            <a:xfrm rot="5400000">
              <a:off x="6121484" y="4032933"/>
              <a:ext cx="204184" cy="365760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BB1F5EB7-BF18-73DD-4590-C99CB01310CC}"/>
                </a:ext>
              </a:extLst>
            </p:cNvPr>
            <p:cNvSpPr/>
            <p:nvPr/>
          </p:nvSpPr>
          <p:spPr>
            <a:xfrm rot="16200000">
              <a:off x="5983898" y="4341695"/>
              <a:ext cx="481971" cy="365760"/>
            </a:xfrm>
            <a:prstGeom prst="rightArrow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sz="1400"/>
                <a:t>  3 bit</a:t>
              </a:r>
            </a:p>
          </p:txBody>
        </p:sp>
        <p:sp>
          <p:nvSpPr>
            <p:cNvPr id="23" name="Right Brace 22">
              <a:extLst>
                <a:ext uri="{FF2B5EF4-FFF2-40B4-BE49-F238E27FC236}">
                  <a16:creationId xmlns:a16="http://schemas.microsoft.com/office/drawing/2014/main" id="{749CEFA0-2898-1351-13B6-2BFA440D384E}"/>
                </a:ext>
              </a:extLst>
            </p:cNvPr>
            <p:cNvSpPr/>
            <p:nvPr/>
          </p:nvSpPr>
          <p:spPr>
            <a:xfrm rot="5400000">
              <a:off x="5620600" y="3886880"/>
              <a:ext cx="182881" cy="636563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Arrow: Right 21">
              <a:extLst>
                <a:ext uri="{FF2B5EF4-FFF2-40B4-BE49-F238E27FC236}">
                  <a16:creationId xmlns:a16="http://schemas.microsoft.com/office/drawing/2014/main" id="{B8B91DBA-E083-9D5F-3B34-F8235B659288}"/>
                </a:ext>
              </a:extLst>
            </p:cNvPr>
            <p:cNvSpPr/>
            <p:nvPr/>
          </p:nvSpPr>
          <p:spPr>
            <a:xfrm rot="16200000">
              <a:off x="5369174" y="4495981"/>
              <a:ext cx="822960" cy="365760"/>
            </a:xfrm>
            <a:prstGeom prst="rightArrow">
              <a:avLst/>
            </a:prstGeom>
            <a:solidFill>
              <a:schemeClr val="bg2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/>
                <a:t>  5 bit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33D1697-4A24-4113-771D-F5299F30D00F}"/>
                </a:ext>
              </a:extLst>
            </p:cNvPr>
            <p:cNvSpPr/>
            <p:nvPr/>
          </p:nvSpPr>
          <p:spPr>
            <a:xfrm>
              <a:off x="398830" y="4957439"/>
              <a:ext cx="5476673" cy="147948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/>
                <a:t>Opcode A7..A3</a:t>
              </a:r>
            </a:p>
          </p:txBody>
        </p:sp>
      </p:grp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F783391A-CE15-EFE8-B961-499C7BFF1462}"/>
              </a:ext>
            </a:extLst>
          </p:cNvPr>
          <p:cNvCxnSpPr>
            <a:stCxn id="66" idx="2"/>
            <a:endCxn id="33" idx="1"/>
          </p:cNvCxnSpPr>
          <p:nvPr/>
        </p:nvCxnSpPr>
        <p:spPr>
          <a:xfrm rot="5400000" flipH="1" flipV="1">
            <a:off x="6134474" y="2803450"/>
            <a:ext cx="2294765" cy="415231"/>
          </a:xfrm>
          <a:prstGeom prst="bentConnector4">
            <a:avLst>
              <a:gd name="adj1" fmla="val -6147"/>
              <a:gd name="adj2" fmla="val 9263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1B3111F8-A98D-F4F8-A679-54FD5D33130E}"/>
              </a:ext>
            </a:extLst>
          </p:cNvPr>
          <p:cNvCxnSpPr>
            <a:stCxn id="70" idx="2"/>
            <a:endCxn id="34" idx="1"/>
          </p:cNvCxnSpPr>
          <p:nvPr/>
        </p:nvCxnSpPr>
        <p:spPr>
          <a:xfrm rot="5400000" flipH="1" flipV="1">
            <a:off x="6249611" y="2766186"/>
            <a:ext cx="2089599" cy="694924"/>
          </a:xfrm>
          <a:prstGeom prst="bentConnector4">
            <a:avLst>
              <a:gd name="adj1" fmla="val -10940"/>
              <a:gd name="adj2" fmla="val 8387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" name="Picture 86" descr="Diagram&#10;&#10;Description automatically generated with low confidence">
            <a:extLst>
              <a:ext uri="{FF2B5EF4-FFF2-40B4-BE49-F238E27FC236}">
                <a16:creationId xmlns:a16="http://schemas.microsoft.com/office/drawing/2014/main" id="{2ECA8A03-92DE-9BE2-F8D9-AFC3CA52A9F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t="-3588" r="58979" b="29396"/>
          <a:stretch/>
        </p:blipFill>
        <p:spPr>
          <a:xfrm>
            <a:off x="9807576" y="1720327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B1334C1A-B74E-5D4E-8070-2F178895DD92}"/>
              </a:ext>
            </a:extLst>
          </p:cNvPr>
          <p:cNvCxnSpPr>
            <a:stCxn id="87" idx="3"/>
            <a:endCxn id="91" idx="1"/>
          </p:cNvCxnSpPr>
          <p:nvPr/>
        </p:nvCxnSpPr>
        <p:spPr>
          <a:xfrm flipV="1">
            <a:off x="10248397" y="1876190"/>
            <a:ext cx="37338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95955D25-7214-7862-13E7-81752E49DD53}"/>
              </a:ext>
            </a:extLst>
          </p:cNvPr>
          <p:cNvCxnSpPr>
            <a:endCxn id="87" idx="1"/>
          </p:cNvCxnSpPr>
          <p:nvPr/>
        </p:nvCxnSpPr>
        <p:spPr>
          <a:xfrm>
            <a:off x="8936303" y="1876190"/>
            <a:ext cx="871272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0" name="Group 89">
            <a:extLst>
              <a:ext uri="{FF2B5EF4-FFF2-40B4-BE49-F238E27FC236}">
                <a16:creationId xmlns:a16="http://schemas.microsoft.com/office/drawing/2014/main" id="{3B7AE915-46B5-F284-41B0-10C32732A66B}"/>
              </a:ext>
            </a:extLst>
          </p:cNvPr>
          <p:cNvGrpSpPr/>
          <p:nvPr/>
        </p:nvGrpSpPr>
        <p:grpSpPr>
          <a:xfrm>
            <a:off x="10621783" y="1784749"/>
            <a:ext cx="1463040" cy="182880"/>
            <a:chOff x="9859776" y="1158931"/>
            <a:chExt cx="1463040" cy="182880"/>
          </a:xfrm>
        </p:grpSpPr>
        <p:sp>
          <p:nvSpPr>
            <p:cNvPr id="91" name="Rectangle 90">
              <a:hlinkClick r:id="rId7" action="ppaction://hlinksldjump"/>
              <a:extLst>
                <a:ext uri="{FF2B5EF4-FFF2-40B4-BE49-F238E27FC236}">
                  <a16:creationId xmlns:a16="http://schemas.microsoft.com/office/drawing/2014/main" id="{EB986DCD-604C-8D9E-7138-7FE1216EFB9A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µC 2. ALU Out </a:t>
              </a:r>
              <a:r>
                <a:rPr lang="en-US" sz="1200" err="1"/>
                <a:t>En</a:t>
              </a:r>
              <a:endParaRPr lang="en-US" sz="1200"/>
            </a:p>
          </p:txBody>
        </p: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48F1DA07-701B-E51B-472E-B8C8227E0D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3" name="Rectangle 92">
            <a:hlinkClick r:id="rId11" action="ppaction://hlinksldjump"/>
            <a:extLst>
              <a:ext uri="{FF2B5EF4-FFF2-40B4-BE49-F238E27FC236}">
                <a16:creationId xmlns:a16="http://schemas.microsoft.com/office/drawing/2014/main" id="{BC92677F-7221-32DA-AA7B-2C19F9D9B6EC}"/>
              </a:ext>
            </a:extLst>
          </p:cNvPr>
          <p:cNvSpPr/>
          <p:nvPr/>
        </p:nvSpPr>
        <p:spPr>
          <a:xfrm>
            <a:off x="3990751" y="76262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15: SP Count</a:t>
            </a:r>
          </a:p>
        </p:txBody>
      </p:sp>
      <p:sp>
        <p:nvSpPr>
          <p:cNvPr id="94" name="Rectangle 93">
            <a:hlinkClick r:id="rId11" action="ppaction://hlinksldjump"/>
            <a:extLst>
              <a:ext uri="{FF2B5EF4-FFF2-40B4-BE49-F238E27FC236}">
                <a16:creationId xmlns:a16="http://schemas.microsoft.com/office/drawing/2014/main" id="{B39C4B69-3B49-51D5-5E66-5B958B453F6E}"/>
              </a:ext>
            </a:extLst>
          </p:cNvPr>
          <p:cNvSpPr/>
          <p:nvPr/>
        </p:nvSpPr>
        <p:spPr>
          <a:xfrm>
            <a:off x="4143151" y="96778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14: SP </a:t>
            </a:r>
            <a:r>
              <a:rPr lang="en-US" sz="1200" err="1"/>
              <a:t>Addr</a:t>
            </a:r>
            <a:endParaRPr lang="en-US" sz="1200"/>
          </a:p>
        </p:txBody>
      </p:sp>
      <p:sp>
        <p:nvSpPr>
          <p:cNvPr id="95" name="Rectangle 94">
            <a:hlinkClick r:id="rId6" action="ppaction://hlinksldjump"/>
            <a:extLst>
              <a:ext uri="{FF2B5EF4-FFF2-40B4-BE49-F238E27FC236}">
                <a16:creationId xmlns:a16="http://schemas.microsoft.com/office/drawing/2014/main" id="{07C31204-6DE8-E660-460B-31AAF3E222AF}"/>
              </a:ext>
            </a:extLst>
          </p:cNvPr>
          <p:cNvSpPr/>
          <p:nvPr/>
        </p:nvSpPr>
        <p:spPr>
          <a:xfrm>
            <a:off x="4295551" y="117514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13: Reg Out Rd</a:t>
            </a:r>
          </a:p>
        </p:txBody>
      </p:sp>
      <p:sp>
        <p:nvSpPr>
          <p:cNvPr id="96" name="Rectangle 95">
            <a:hlinkClick r:id="rId11" action="ppaction://hlinksldjump"/>
            <a:extLst>
              <a:ext uri="{FF2B5EF4-FFF2-40B4-BE49-F238E27FC236}">
                <a16:creationId xmlns:a16="http://schemas.microsoft.com/office/drawing/2014/main" id="{9AB1208C-4E1B-D262-59A8-BE8EE789063E}"/>
              </a:ext>
            </a:extLst>
          </p:cNvPr>
          <p:cNvSpPr/>
          <p:nvPr/>
        </p:nvSpPr>
        <p:spPr>
          <a:xfrm>
            <a:off x="4447951" y="1378120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12: </a:t>
            </a:r>
            <a:r>
              <a:rPr lang="en-US" sz="1200" err="1"/>
              <a:t>Ld</a:t>
            </a:r>
            <a:r>
              <a:rPr lang="en-US" sz="1200"/>
              <a:t> Data </a:t>
            </a:r>
            <a:r>
              <a:rPr lang="en-US" sz="1200" err="1"/>
              <a:t>Addr</a:t>
            </a:r>
            <a:endParaRPr lang="en-US" sz="1200"/>
          </a:p>
        </p:txBody>
      </p:sp>
      <p:sp>
        <p:nvSpPr>
          <p:cNvPr id="97" name="Rectangle 96">
            <a:hlinkClick r:id="rId11" action="ppaction://hlinksldjump"/>
            <a:extLst>
              <a:ext uri="{FF2B5EF4-FFF2-40B4-BE49-F238E27FC236}">
                <a16:creationId xmlns:a16="http://schemas.microsoft.com/office/drawing/2014/main" id="{3C5AD7CE-DF9B-942D-6DC3-D4144D8CB3E3}"/>
              </a:ext>
            </a:extLst>
          </p:cNvPr>
          <p:cNvSpPr/>
          <p:nvPr/>
        </p:nvSpPr>
        <p:spPr>
          <a:xfrm>
            <a:off x="4600351" y="158328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11: RAM Store</a:t>
            </a:r>
          </a:p>
        </p:txBody>
      </p:sp>
      <p:sp>
        <p:nvSpPr>
          <p:cNvPr id="98" name="Rectangle 97">
            <a:hlinkClick r:id="rId11" action="ppaction://hlinksldjump"/>
            <a:extLst>
              <a:ext uri="{FF2B5EF4-FFF2-40B4-BE49-F238E27FC236}">
                <a16:creationId xmlns:a16="http://schemas.microsoft.com/office/drawing/2014/main" id="{B6F1B94E-187A-3F79-F8B1-54C08543C8E3}"/>
              </a:ext>
            </a:extLst>
          </p:cNvPr>
          <p:cNvSpPr/>
          <p:nvPr/>
        </p:nvSpPr>
        <p:spPr>
          <a:xfrm>
            <a:off x="4752751" y="178845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10: RAM Load</a:t>
            </a:r>
          </a:p>
        </p:txBody>
      </p:sp>
      <p:sp>
        <p:nvSpPr>
          <p:cNvPr id="99" name="Rectangle 98">
            <a:hlinkClick r:id="rId12" action="ppaction://hlinksldjump"/>
            <a:extLst>
              <a:ext uri="{FF2B5EF4-FFF2-40B4-BE49-F238E27FC236}">
                <a16:creationId xmlns:a16="http://schemas.microsoft.com/office/drawing/2014/main" id="{B8D715A0-C27D-91FC-9F05-CAE86DABC5F1}"/>
              </a:ext>
            </a:extLst>
          </p:cNvPr>
          <p:cNvSpPr/>
          <p:nvPr/>
        </p:nvSpPr>
        <p:spPr>
          <a:xfrm>
            <a:off x="4905151" y="1993619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9: PC Out</a:t>
            </a:r>
          </a:p>
        </p:txBody>
      </p:sp>
      <p:sp>
        <p:nvSpPr>
          <p:cNvPr id="100" name="Rectangle 99">
            <a:hlinkClick r:id="rId13" action="ppaction://hlinksldjump"/>
            <a:extLst>
              <a:ext uri="{FF2B5EF4-FFF2-40B4-BE49-F238E27FC236}">
                <a16:creationId xmlns:a16="http://schemas.microsoft.com/office/drawing/2014/main" id="{AE563D60-45CD-AF6B-D7C0-B5D3E0BEB903}"/>
              </a:ext>
            </a:extLst>
          </p:cNvPr>
          <p:cNvSpPr/>
          <p:nvPr/>
        </p:nvSpPr>
        <p:spPr>
          <a:xfrm>
            <a:off x="5027071" y="219878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8: PC Load</a:t>
            </a:r>
          </a:p>
        </p:txBody>
      </p:sp>
      <p:cxnSp>
        <p:nvCxnSpPr>
          <p:cNvPr id="101" name="Connector: Elbow 100">
            <a:extLst>
              <a:ext uri="{FF2B5EF4-FFF2-40B4-BE49-F238E27FC236}">
                <a16:creationId xmlns:a16="http://schemas.microsoft.com/office/drawing/2014/main" id="{FAEB2BE2-CE75-F579-E472-7397F088E6B0}"/>
              </a:ext>
            </a:extLst>
          </p:cNvPr>
          <p:cNvCxnSpPr>
            <a:endCxn id="93" idx="1"/>
          </p:cNvCxnSpPr>
          <p:nvPr/>
        </p:nvCxnSpPr>
        <p:spPr>
          <a:xfrm rot="5400000" flipH="1" flipV="1">
            <a:off x="2984883" y="1839334"/>
            <a:ext cx="1991141" cy="2059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nector: Elbow 101">
            <a:extLst>
              <a:ext uri="{FF2B5EF4-FFF2-40B4-BE49-F238E27FC236}">
                <a16:creationId xmlns:a16="http://schemas.microsoft.com/office/drawing/2014/main" id="{E5ABFF15-47A4-34A8-F345-E1786A955460}"/>
              </a:ext>
            </a:extLst>
          </p:cNvPr>
          <p:cNvCxnSpPr>
            <a:cxnSpLocks/>
            <a:endCxn id="94" idx="1"/>
          </p:cNvCxnSpPr>
          <p:nvPr/>
        </p:nvCxnSpPr>
        <p:spPr>
          <a:xfrm rot="5400000" flipH="1" flipV="1">
            <a:off x="3222875" y="1919245"/>
            <a:ext cx="1780292" cy="6026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nector: Elbow 103">
            <a:extLst>
              <a:ext uri="{FF2B5EF4-FFF2-40B4-BE49-F238E27FC236}">
                <a16:creationId xmlns:a16="http://schemas.microsoft.com/office/drawing/2014/main" id="{7EB7C7E8-4B42-28BC-C43C-A67AA47A001B}"/>
              </a:ext>
            </a:extLst>
          </p:cNvPr>
          <p:cNvCxnSpPr>
            <a:cxnSpLocks/>
            <a:endCxn id="95" idx="1"/>
          </p:cNvCxnSpPr>
          <p:nvPr/>
        </p:nvCxnSpPr>
        <p:spPr>
          <a:xfrm rot="5400000" flipH="1" flipV="1">
            <a:off x="3436799" y="2035890"/>
            <a:ext cx="1628060" cy="8944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onnector: Elbow 104">
            <a:extLst>
              <a:ext uri="{FF2B5EF4-FFF2-40B4-BE49-F238E27FC236}">
                <a16:creationId xmlns:a16="http://schemas.microsoft.com/office/drawing/2014/main" id="{4552E789-E39A-D4F8-0D02-C494C1520B09}"/>
              </a:ext>
            </a:extLst>
          </p:cNvPr>
          <p:cNvCxnSpPr>
            <a:cxnSpLocks/>
            <a:endCxn id="96" idx="1"/>
          </p:cNvCxnSpPr>
          <p:nvPr/>
        </p:nvCxnSpPr>
        <p:spPr>
          <a:xfrm rot="5400000" flipH="1" flipV="1">
            <a:off x="3704279" y="2095848"/>
            <a:ext cx="1369960" cy="1173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nector: Elbow 105">
            <a:extLst>
              <a:ext uri="{FF2B5EF4-FFF2-40B4-BE49-F238E27FC236}">
                <a16:creationId xmlns:a16="http://schemas.microsoft.com/office/drawing/2014/main" id="{EC0A191B-F08F-1EBA-5124-CB7C0980FD09}"/>
              </a:ext>
            </a:extLst>
          </p:cNvPr>
          <p:cNvCxnSpPr>
            <a:cxnSpLocks/>
            <a:endCxn id="97" idx="1"/>
          </p:cNvCxnSpPr>
          <p:nvPr/>
        </p:nvCxnSpPr>
        <p:spPr>
          <a:xfrm rot="5400000" flipH="1" flipV="1">
            <a:off x="3936563" y="2201675"/>
            <a:ext cx="1190736" cy="13684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Connector: Elbow 109">
            <a:extLst>
              <a:ext uri="{FF2B5EF4-FFF2-40B4-BE49-F238E27FC236}">
                <a16:creationId xmlns:a16="http://schemas.microsoft.com/office/drawing/2014/main" id="{7A32230B-E26E-76FD-06DE-95A028A9F579}"/>
              </a:ext>
            </a:extLst>
          </p:cNvPr>
          <p:cNvCxnSpPr>
            <a:stCxn id="109" idx="2"/>
            <a:endCxn id="100" idx="1"/>
          </p:cNvCxnSpPr>
          <p:nvPr/>
        </p:nvCxnSpPr>
        <p:spPr>
          <a:xfrm rot="5400000" flipH="1" flipV="1">
            <a:off x="3625266" y="2759471"/>
            <a:ext cx="1871055" cy="932556"/>
          </a:xfrm>
          <a:prstGeom prst="bentConnector4">
            <a:avLst>
              <a:gd name="adj1" fmla="val -18510"/>
              <a:gd name="adj2" fmla="val 8358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onnector: Elbow 110">
            <a:extLst>
              <a:ext uri="{FF2B5EF4-FFF2-40B4-BE49-F238E27FC236}">
                <a16:creationId xmlns:a16="http://schemas.microsoft.com/office/drawing/2014/main" id="{52C2EDCA-67F7-06DB-21FC-AEBB06DEF4FA}"/>
              </a:ext>
            </a:extLst>
          </p:cNvPr>
          <p:cNvCxnSpPr>
            <a:stCxn id="107" idx="2"/>
            <a:endCxn id="98" idx="1"/>
          </p:cNvCxnSpPr>
          <p:nvPr/>
        </p:nvCxnSpPr>
        <p:spPr>
          <a:xfrm rot="5400000" flipH="1" flipV="1">
            <a:off x="3397752" y="2819661"/>
            <a:ext cx="2294765" cy="415231"/>
          </a:xfrm>
          <a:prstGeom prst="bentConnector4">
            <a:avLst>
              <a:gd name="adj1" fmla="val -6147"/>
              <a:gd name="adj2" fmla="val 9263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nector: Elbow 111">
            <a:extLst>
              <a:ext uri="{FF2B5EF4-FFF2-40B4-BE49-F238E27FC236}">
                <a16:creationId xmlns:a16="http://schemas.microsoft.com/office/drawing/2014/main" id="{D1291A20-E298-F0D8-348C-6D0343B4A902}"/>
              </a:ext>
            </a:extLst>
          </p:cNvPr>
          <p:cNvCxnSpPr>
            <a:stCxn id="108" idx="2"/>
            <a:endCxn id="99" idx="1"/>
          </p:cNvCxnSpPr>
          <p:nvPr/>
        </p:nvCxnSpPr>
        <p:spPr>
          <a:xfrm rot="5400000" flipH="1" flipV="1">
            <a:off x="3512890" y="2782395"/>
            <a:ext cx="2089599" cy="694924"/>
          </a:xfrm>
          <a:prstGeom prst="bentConnector4">
            <a:avLst>
              <a:gd name="adj1" fmla="val -10940"/>
              <a:gd name="adj2" fmla="val 8387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74161">
            <a:extLst>
              <a:ext uri="{FF2B5EF4-FFF2-40B4-BE49-F238E27FC236}">
                <a16:creationId xmlns:a16="http://schemas.microsoft.com/office/drawing/2014/main" id="{803A7D54-28D2-BD05-8060-C97CFB09D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2332" y="4884568"/>
            <a:ext cx="2135648" cy="1788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6" name="TextBox 85">
            <a:extLst>
              <a:ext uri="{FF2B5EF4-FFF2-40B4-BE49-F238E27FC236}">
                <a16:creationId xmlns:a16="http://schemas.microsoft.com/office/drawing/2014/main" id="{F377E9C9-EB13-E721-6B7D-BC6700775D42}"/>
              </a:ext>
            </a:extLst>
          </p:cNvPr>
          <p:cNvSpPr txBox="1"/>
          <p:nvPr/>
        </p:nvSpPr>
        <p:spPr>
          <a:xfrm>
            <a:off x="9638789" y="5671357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161</a:t>
            </a:r>
          </a:p>
        </p:txBody>
      </p:sp>
      <p:sp>
        <p:nvSpPr>
          <p:cNvPr id="115" name="Arrow: Right 114">
            <a:extLst>
              <a:ext uri="{FF2B5EF4-FFF2-40B4-BE49-F238E27FC236}">
                <a16:creationId xmlns:a16="http://schemas.microsoft.com/office/drawing/2014/main" id="{65BD7F95-B59E-A162-2ACF-0B2593134676}"/>
              </a:ext>
            </a:extLst>
          </p:cNvPr>
          <p:cNvSpPr/>
          <p:nvPr/>
        </p:nvSpPr>
        <p:spPr>
          <a:xfrm rot="16200000">
            <a:off x="9591262" y="4590277"/>
            <a:ext cx="299604" cy="365760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/>
              <a:t>  3 bit</a:t>
            </a:r>
          </a:p>
        </p:txBody>
      </p:sp>
      <p:sp>
        <p:nvSpPr>
          <p:cNvPr id="116" name="TextBox 115">
            <a:hlinkClick r:id="rId15" action="ppaction://hlinksldjump"/>
            <a:extLst>
              <a:ext uri="{FF2B5EF4-FFF2-40B4-BE49-F238E27FC236}">
                <a16:creationId xmlns:a16="http://schemas.microsoft.com/office/drawing/2014/main" id="{4622A60C-A8E8-9FDE-A6E1-0F587C08C576}"/>
              </a:ext>
            </a:extLst>
          </p:cNvPr>
          <p:cNvSpPr txBox="1"/>
          <p:nvPr/>
        </p:nvSpPr>
        <p:spPr>
          <a:xfrm>
            <a:off x="6947638" y="6000892"/>
            <a:ext cx="718466" cy="18288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100"/>
              <a:t>Main CLK</a:t>
            </a:r>
          </a:p>
        </p:txBody>
      </p:sp>
      <p:cxnSp>
        <p:nvCxnSpPr>
          <p:cNvPr id="117" name="Connector: Elbow 116">
            <a:extLst>
              <a:ext uri="{FF2B5EF4-FFF2-40B4-BE49-F238E27FC236}">
                <a16:creationId xmlns:a16="http://schemas.microsoft.com/office/drawing/2014/main" id="{5523AD02-9222-BE95-38A6-0D389EFBDA45}"/>
              </a:ext>
            </a:extLst>
          </p:cNvPr>
          <p:cNvCxnSpPr>
            <a:stCxn id="116" idx="3"/>
            <a:endCxn id="113" idx="2"/>
          </p:cNvCxnSpPr>
          <p:nvPr/>
        </p:nvCxnSpPr>
        <p:spPr>
          <a:xfrm>
            <a:off x="7666104" y="6092332"/>
            <a:ext cx="1531864" cy="432955"/>
          </a:xfrm>
          <a:prstGeom prst="bentConnector4">
            <a:avLst>
              <a:gd name="adj1" fmla="val 47513"/>
              <a:gd name="adj2" fmla="val 1528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hlinkClick r:id="rId3" action="ppaction://hlinksldjump"/>
            <a:extLst>
              <a:ext uri="{FF2B5EF4-FFF2-40B4-BE49-F238E27FC236}">
                <a16:creationId xmlns:a16="http://schemas.microsoft.com/office/drawing/2014/main" id="{8127D1CB-6B48-C292-1DAC-E9E00BDC02F2}"/>
              </a:ext>
            </a:extLst>
          </p:cNvPr>
          <p:cNvSpPr txBox="1"/>
          <p:nvPr/>
        </p:nvSpPr>
        <p:spPr>
          <a:xfrm>
            <a:off x="6514827" y="5554838"/>
            <a:ext cx="1151277" cy="18288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100"/>
              <a:t># </a:t>
            </a:r>
            <a:r>
              <a:rPr lang="en-US" sz="1100" err="1"/>
              <a:t>Reset_microPC</a:t>
            </a:r>
            <a:endParaRPr lang="en-US" sz="1100"/>
          </a:p>
        </p:txBody>
      </p:sp>
      <p:cxnSp>
        <p:nvCxnSpPr>
          <p:cNvPr id="123" name="Connector: Elbow 122">
            <a:extLst>
              <a:ext uri="{FF2B5EF4-FFF2-40B4-BE49-F238E27FC236}">
                <a16:creationId xmlns:a16="http://schemas.microsoft.com/office/drawing/2014/main" id="{4F6FCCE7-4263-49C5-213A-81E4184FD24C}"/>
              </a:ext>
            </a:extLst>
          </p:cNvPr>
          <p:cNvCxnSpPr>
            <a:stCxn id="121" idx="3"/>
            <a:endCxn id="120" idx="2"/>
          </p:cNvCxnSpPr>
          <p:nvPr/>
        </p:nvCxnSpPr>
        <p:spPr>
          <a:xfrm>
            <a:off x="7666104" y="5646278"/>
            <a:ext cx="1311030" cy="820266"/>
          </a:xfrm>
          <a:prstGeom prst="bentConnector4">
            <a:avLst>
              <a:gd name="adj1" fmla="val 67228"/>
              <a:gd name="adj2" fmla="val 127869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Arrow: Right 102">
            <a:hlinkClick r:id="rId3" action="ppaction://hlinksldjump"/>
            <a:extLst>
              <a:ext uri="{FF2B5EF4-FFF2-40B4-BE49-F238E27FC236}">
                <a16:creationId xmlns:a16="http://schemas.microsoft.com/office/drawing/2014/main" id="{E5F4510E-4128-D166-784C-38C8638D3A16}"/>
              </a:ext>
            </a:extLst>
          </p:cNvPr>
          <p:cNvSpPr/>
          <p:nvPr/>
        </p:nvSpPr>
        <p:spPr>
          <a:xfrm rot="16200000">
            <a:off x="1560105" y="5106555"/>
            <a:ext cx="782353" cy="746648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/>
              <a:t>OpCode</a:t>
            </a:r>
          </a:p>
          <a:p>
            <a:pPr algn="ctr"/>
            <a:r>
              <a:rPr lang="en-US" sz="1400"/>
              <a:t>[4:0]</a:t>
            </a: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38048695-5196-63E6-3477-5028B56CE914}"/>
              </a:ext>
            </a:extLst>
          </p:cNvPr>
          <p:cNvSpPr/>
          <p:nvPr/>
        </p:nvSpPr>
        <p:spPr>
          <a:xfrm>
            <a:off x="1781758" y="4050184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DF2D9C07-617A-8E74-449C-867BF7062F48}"/>
              </a:ext>
            </a:extLst>
          </p:cNvPr>
          <p:cNvSpPr/>
          <p:nvPr/>
        </p:nvSpPr>
        <p:spPr>
          <a:xfrm>
            <a:off x="1654464" y="4050184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D61EADD2-C498-654C-0D8F-B4F5651A8699}"/>
              </a:ext>
            </a:extLst>
          </p:cNvPr>
          <p:cNvSpPr/>
          <p:nvPr/>
        </p:nvSpPr>
        <p:spPr>
          <a:xfrm>
            <a:off x="1538752" y="4036803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2" name="Picture 2" descr="The Ben Eater EEPROM Programmer, 28C256 and Software Data Protection –  Bread80.com">
            <a:extLst>
              <a:ext uri="{FF2B5EF4-FFF2-40B4-BE49-F238E27FC236}">
                <a16:creationId xmlns:a16="http://schemas.microsoft.com/office/drawing/2014/main" id="{E0B6FDBB-EA22-AA5B-49EF-81DC46B4DE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383920" y="2248156"/>
            <a:ext cx="1647825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4" name="TextBox 123">
            <a:extLst>
              <a:ext uri="{FF2B5EF4-FFF2-40B4-BE49-F238E27FC236}">
                <a16:creationId xmlns:a16="http://schemas.microsoft.com/office/drawing/2014/main" id="{7201515A-CDD3-279C-CDD1-467679D10826}"/>
              </a:ext>
            </a:extLst>
          </p:cNvPr>
          <p:cNvSpPr txBox="1"/>
          <p:nvPr/>
        </p:nvSpPr>
        <p:spPr>
          <a:xfrm>
            <a:off x="491333" y="3336999"/>
            <a:ext cx="1689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Micro Ins 16_23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BFE324B2-5A9D-37B2-0F72-6BB3BE2F3B0C}"/>
              </a:ext>
            </a:extLst>
          </p:cNvPr>
          <p:cNvSpPr txBox="1"/>
          <p:nvPr/>
        </p:nvSpPr>
        <p:spPr>
          <a:xfrm>
            <a:off x="262988" y="2517973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1,0,0,0,0,0,0,0</a:t>
            </a:r>
          </a:p>
        </p:txBody>
      </p:sp>
      <p:sp>
        <p:nvSpPr>
          <p:cNvPr id="138" name="Arrow: Right 137">
            <a:extLst>
              <a:ext uri="{FF2B5EF4-FFF2-40B4-BE49-F238E27FC236}">
                <a16:creationId xmlns:a16="http://schemas.microsoft.com/office/drawing/2014/main" id="{0F96F61C-D172-2B2A-2C93-3BCB91876AAA}"/>
              </a:ext>
            </a:extLst>
          </p:cNvPr>
          <p:cNvSpPr/>
          <p:nvPr/>
        </p:nvSpPr>
        <p:spPr>
          <a:xfrm rot="16200000">
            <a:off x="398325" y="4486255"/>
            <a:ext cx="822960" cy="365760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  5 bit</a:t>
            </a:r>
          </a:p>
        </p:txBody>
      </p:sp>
      <p:sp>
        <p:nvSpPr>
          <p:cNvPr id="140" name="Right Brace 139">
            <a:extLst>
              <a:ext uri="{FF2B5EF4-FFF2-40B4-BE49-F238E27FC236}">
                <a16:creationId xmlns:a16="http://schemas.microsoft.com/office/drawing/2014/main" id="{9785AC1B-EA30-025B-2F60-E08E2B5DB120}"/>
              </a:ext>
            </a:extLst>
          </p:cNvPr>
          <p:cNvSpPr/>
          <p:nvPr/>
        </p:nvSpPr>
        <p:spPr>
          <a:xfrm rot="5400000">
            <a:off x="715537" y="3863714"/>
            <a:ext cx="204184" cy="63934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F6EF7817-A246-42CC-C434-6EC17513BF82}"/>
              </a:ext>
            </a:extLst>
          </p:cNvPr>
          <p:cNvSpPr txBox="1"/>
          <p:nvPr/>
        </p:nvSpPr>
        <p:spPr>
          <a:xfrm>
            <a:off x="147845" y="4069186"/>
            <a:ext cx="4122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0,0</a:t>
            </a:r>
          </a:p>
        </p:txBody>
      </p:sp>
      <p:sp>
        <p:nvSpPr>
          <p:cNvPr id="142" name="Right Brace 141">
            <a:extLst>
              <a:ext uri="{FF2B5EF4-FFF2-40B4-BE49-F238E27FC236}">
                <a16:creationId xmlns:a16="http://schemas.microsoft.com/office/drawing/2014/main" id="{90FD03E9-B309-6B05-B69D-01D48B163B48}"/>
              </a:ext>
            </a:extLst>
          </p:cNvPr>
          <p:cNvSpPr/>
          <p:nvPr/>
        </p:nvSpPr>
        <p:spPr>
          <a:xfrm rot="5400000">
            <a:off x="1238189" y="4000505"/>
            <a:ext cx="204184" cy="36576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Arrow: Right 142">
            <a:extLst>
              <a:ext uri="{FF2B5EF4-FFF2-40B4-BE49-F238E27FC236}">
                <a16:creationId xmlns:a16="http://schemas.microsoft.com/office/drawing/2014/main" id="{E30B0E0B-E7F2-D461-2838-65354B53903F}"/>
              </a:ext>
            </a:extLst>
          </p:cNvPr>
          <p:cNvSpPr/>
          <p:nvPr/>
        </p:nvSpPr>
        <p:spPr>
          <a:xfrm rot="16200000">
            <a:off x="1100601" y="4322236"/>
            <a:ext cx="481971" cy="365760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/>
              <a:t>  3 bit</a:t>
            </a:r>
          </a:p>
        </p:txBody>
      </p:sp>
      <p:sp>
        <p:nvSpPr>
          <p:cNvPr id="131" name="Rectangle 130">
            <a:hlinkClick r:id="rId5" action="ppaction://hlinksldjump"/>
            <a:extLst>
              <a:ext uri="{FF2B5EF4-FFF2-40B4-BE49-F238E27FC236}">
                <a16:creationId xmlns:a16="http://schemas.microsoft.com/office/drawing/2014/main" id="{A96BE965-AA0C-C14C-6ABC-CDE1CC40E495}"/>
              </a:ext>
            </a:extLst>
          </p:cNvPr>
          <p:cNvSpPr/>
          <p:nvPr/>
        </p:nvSpPr>
        <p:spPr>
          <a:xfrm>
            <a:off x="1524841" y="79459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23:</a:t>
            </a:r>
          </a:p>
        </p:txBody>
      </p:sp>
      <p:sp>
        <p:nvSpPr>
          <p:cNvPr id="132" name="Rectangle 131">
            <a:hlinkClick r:id="rId5" action="ppaction://hlinksldjump"/>
            <a:extLst>
              <a:ext uri="{FF2B5EF4-FFF2-40B4-BE49-F238E27FC236}">
                <a16:creationId xmlns:a16="http://schemas.microsoft.com/office/drawing/2014/main" id="{D6FF7089-278E-B51B-6C58-D0558AF930AD}"/>
              </a:ext>
            </a:extLst>
          </p:cNvPr>
          <p:cNvSpPr/>
          <p:nvPr/>
        </p:nvSpPr>
        <p:spPr>
          <a:xfrm>
            <a:off x="1677241" y="99976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22:</a:t>
            </a:r>
          </a:p>
        </p:txBody>
      </p:sp>
      <p:sp>
        <p:nvSpPr>
          <p:cNvPr id="133" name="Rectangle 132">
            <a:hlinkClick r:id="rId6" action="ppaction://hlinksldjump"/>
            <a:extLst>
              <a:ext uri="{FF2B5EF4-FFF2-40B4-BE49-F238E27FC236}">
                <a16:creationId xmlns:a16="http://schemas.microsoft.com/office/drawing/2014/main" id="{CE488F85-C801-0AC6-4F57-7D6FA3CFBCE7}"/>
              </a:ext>
            </a:extLst>
          </p:cNvPr>
          <p:cNvSpPr/>
          <p:nvPr/>
        </p:nvSpPr>
        <p:spPr>
          <a:xfrm>
            <a:off x="1829641" y="120711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21:</a:t>
            </a:r>
          </a:p>
        </p:txBody>
      </p:sp>
      <p:sp>
        <p:nvSpPr>
          <p:cNvPr id="134" name="Rectangle 133">
            <a:hlinkClick r:id="rId11" action="ppaction://hlinksldjump"/>
            <a:extLst>
              <a:ext uri="{FF2B5EF4-FFF2-40B4-BE49-F238E27FC236}">
                <a16:creationId xmlns:a16="http://schemas.microsoft.com/office/drawing/2014/main" id="{B203C7F4-7701-9956-9A36-05F932EA08A3}"/>
              </a:ext>
            </a:extLst>
          </p:cNvPr>
          <p:cNvSpPr/>
          <p:nvPr/>
        </p:nvSpPr>
        <p:spPr>
          <a:xfrm>
            <a:off x="1982041" y="1410095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20:</a:t>
            </a:r>
          </a:p>
        </p:txBody>
      </p:sp>
      <p:sp>
        <p:nvSpPr>
          <p:cNvPr id="135" name="Rectangle 134">
            <a:hlinkClick r:id="rId11" action="ppaction://hlinksldjump"/>
            <a:extLst>
              <a:ext uri="{FF2B5EF4-FFF2-40B4-BE49-F238E27FC236}">
                <a16:creationId xmlns:a16="http://schemas.microsoft.com/office/drawing/2014/main" id="{331CAE3E-540F-F313-5E1B-074276A8CA31}"/>
              </a:ext>
            </a:extLst>
          </p:cNvPr>
          <p:cNvSpPr/>
          <p:nvPr/>
        </p:nvSpPr>
        <p:spPr>
          <a:xfrm>
            <a:off x="2134441" y="161526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19:</a:t>
            </a:r>
          </a:p>
        </p:txBody>
      </p:sp>
      <p:sp>
        <p:nvSpPr>
          <p:cNvPr id="136" name="Rectangle 135">
            <a:hlinkClick r:id="rId11" action="ppaction://hlinksldjump"/>
            <a:extLst>
              <a:ext uri="{FF2B5EF4-FFF2-40B4-BE49-F238E27FC236}">
                <a16:creationId xmlns:a16="http://schemas.microsoft.com/office/drawing/2014/main" id="{41A9B246-D538-2240-E48B-C173B9C559AD}"/>
              </a:ext>
            </a:extLst>
          </p:cNvPr>
          <p:cNvSpPr/>
          <p:nvPr/>
        </p:nvSpPr>
        <p:spPr>
          <a:xfrm>
            <a:off x="2286841" y="182042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18:</a:t>
            </a:r>
          </a:p>
        </p:txBody>
      </p:sp>
      <p:sp>
        <p:nvSpPr>
          <p:cNvPr id="137" name="Rectangle 136">
            <a:hlinkClick r:id="rId12" action="ppaction://hlinksldjump"/>
            <a:extLst>
              <a:ext uri="{FF2B5EF4-FFF2-40B4-BE49-F238E27FC236}">
                <a16:creationId xmlns:a16="http://schemas.microsoft.com/office/drawing/2014/main" id="{40906A38-27C7-9EF8-7FFD-E602A596AC05}"/>
              </a:ext>
            </a:extLst>
          </p:cNvPr>
          <p:cNvSpPr/>
          <p:nvPr/>
        </p:nvSpPr>
        <p:spPr>
          <a:xfrm>
            <a:off x="2439241" y="202559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17:</a:t>
            </a:r>
          </a:p>
        </p:txBody>
      </p:sp>
      <p:sp>
        <p:nvSpPr>
          <p:cNvPr id="139" name="Rectangle 138">
            <a:hlinkClick r:id="rId11" action="ppaction://hlinksldjump"/>
            <a:extLst>
              <a:ext uri="{FF2B5EF4-FFF2-40B4-BE49-F238E27FC236}">
                <a16:creationId xmlns:a16="http://schemas.microsoft.com/office/drawing/2014/main" id="{17762AAD-D1DA-1F16-8CC7-A39CFB530820}"/>
              </a:ext>
            </a:extLst>
          </p:cNvPr>
          <p:cNvSpPr/>
          <p:nvPr/>
        </p:nvSpPr>
        <p:spPr>
          <a:xfrm>
            <a:off x="2561161" y="223075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16: SP Up/Down</a:t>
            </a:r>
          </a:p>
        </p:txBody>
      </p:sp>
      <p:cxnSp>
        <p:nvCxnSpPr>
          <p:cNvPr id="144" name="Connector: Elbow 143">
            <a:extLst>
              <a:ext uri="{FF2B5EF4-FFF2-40B4-BE49-F238E27FC236}">
                <a16:creationId xmlns:a16="http://schemas.microsoft.com/office/drawing/2014/main" id="{73ABFB5D-B2C0-8AB3-F76B-DFAFD6648ABE}"/>
              </a:ext>
            </a:extLst>
          </p:cNvPr>
          <p:cNvCxnSpPr>
            <a:endCxn id="131" idx="1"/>
          </p:cNvCxnSpPr>
          <p:nvPr/>
        </p:nvCxnSpPr>
        <p:spPr>
          <a:xfrm rot="5400000" flipH="1" flipV="1">
            <a:off x="518972" y="1871310"/>
            <a:ext cx="1991141" cy="2059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Connector: Elbow 144">
            <a:extLst>
              <a:ext uri="{FF2B5EF4-FFF2-40B4-BE49-F238E27FC236}">
                <a16:creationId xmlns:a16="http://schemas.microsoft.com/office/drawing/2014/main" id="{9A480B20-19E0-2E9B-5FFD-485AAE63F32B}"/>
              </a:ext>
            </a:extLst>
          </p:cNvPr>
          <p:cNvCxnSpPr>
            <a:cxnSpLocks/>
            <a:endCxn id="132" idx="1"/>
          </p:cNvCxnSpPr>
          <p:nvPr/>
        </p:nvCxnSpPr>
        <p:spPr>
          <a:xfrm rot="5400000" flipH="1" flipV="1">
            <a:off x="756966" y="1951219"/>
            <a:ext cx="1780292" cy="6026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Connector: Elbow 145">
            <a:extLst>
              <a:ext uri="{FF2B5EF4-FFF2-40B4-BE49-F238E27FC236}">
                <a16:creationId xmlns:a16="http://schemas.microsoft.com/office/drawing/2014/main" id="{D414B4C7-DCBE-ADEE-E8DD-2B21BA6BADE1}"/>
              </a:ext>
            </a:extLst>
          </p:cNvPr>
          <p:cNvCxnSpPr>
            <a:cxnSpLocks/>
            <a:endCxn id="133" idx="1"/>
          </p:cNvCxnSpPr>
          <p:nvPr/>
        </p:nvCxnSpPr>
        <p:spPr>
          <a:xfrm rot="5400000" flipH="1" flipV="1">
            <a:off x="970890" y="2067865"/>
            <a:ext cx="1628060" cy="8944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onnector: Elbow 146">
            <a:extLst>
              <a:ext uri="{FF2B5EF4-FFF2-40B4-BE49-F238E27FC236}">
                <a16:creationId xmlns:a16="http://schemas.microsoft.com/office/drawing/2014/main" id="{D0CF563F-A2EA-DDE9-D353-7A3D5AC220CE}"/>
              </a:ext>
            </a:extLst>
          </p:cNvPr>
          <p:cNvCxnSpPr>
            <a:cxnSpLocks/>
            <a:endCxn id="134" idx="1"/>
          </p:cNvCxnSpPr>
          <p:nvPr/>
        </p:nvCxnSpPr>
        <p:spPr>
          <a:xfrm rot="5400000" flipH="1" flipV="1">
            <a:off x="1238369" y="2127823"/>
            <a:ext cx="1369960" cy="1173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Connector: Elbow 147">
            <a:extLst>
              <a:ext uri="{FF2B5EF4-FFF2-40B4-BE49-F238E27FC236}">
                <a16:creationId xmlns:a16="http://schemas.microsoft.com/office/drawing/2014/main" id="{80A5E65C-657C-9C4F-CB5A-903217B71229}"/>
              </a:ext>
            </a:extLst>
          </p:cNvPr>
          <p:cNvCxnSpPr>
            <a:cxnSpLocks/>
            <a:endCxn id="135" idx="1"/>
          </p:cNvCxnSpPr>
          <p:nvPr/>
        </p:nvCxnSpPr>
        <p:spPr>
          <a:xfrm rot="5400000" flipH="1" flipV="1">
            <a:off x="1470653" y="2233649"/>
            <a:ext cx="1190736" cy="13684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Connector: Elbow 148">
            <a:extLst>
              <a:ext uri="{FF2B5EF4-FFF2-40B4-BE49-F238E27FC236}">
                <a16:creationId xmlns:a16="http://schemas.microsoft.com/office/drawing/2014/main" id="{A69C00E9-02E1-6B53-F315-A8CA3C3292CD}"/>
              </a:ext>
            </a:extLst>
          </p:cNvPr>
          <p:cNvCxnSpPr>
            <a:stCxn id="128" idx="2"/>
            <a:endCxn id="139" idx="1"/>
          </p:cNvCxnSpPr>
          <p:nvPr/>
        </p:nvCxnSpPr>
        <p:spPr>
          <a:xfrm rot="5400000" flipH="1" flipV="1">
            <a:off x="1159357" y="2791446"/>
            <a:ext cx="1871055" cy="932556"/>
          </a:xfrm>
          <a:prstGeom prst="bentConnector4">
            <a:avLst>
              <a:gd name="adj1" fmla="val -18016"/>
              <a:gd name="adj2" fmla="val 8358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onnector: Elbow 149">
            <a:extLst>
              <a:ext uri="{FF2B5EF4-FFF2-40B4-BE49-F238E27FC236}">
                <a16:creationId xmlns:a16="http://schemas.microsoft.com/office/drawing/2014/main" id="{C6475D6A-1824-ACD6-B65D-DCB665DD4C78}"/>
              </a:ext>
            </a:extLst>
          </p:cNvPr>
          <p:cNvCxnSpPr>
            <a:stCxn id="126" idx="2"/>
            <a:endCxn id="136" idx="1"/>
          </p:cNvCxnSpPr>
          <p:nvPr/>
        </p:nvCxnSpPr>
        <p:spPr>
          <a:xfrm rot="5400000" flipH="1" flipV="1">
            <a:off x="931843" y="2851635"/>
            <a:ext cx="2294765" cy="415231"/>
          </a:xfrm>
          <a:prstGeom prst="bentConnector4">
            <a:avLst>
              <a:gd name="adj1" fmla="val -6147"/>
              <a:gd name="adj2" fmla="val 9263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Connector: Elbow 150">
            <a:extLst>
              <a:ext uri="{FF2B5EF4-FFF2-40B4-BE49-F238E27FC236}">
                <a16:creationId xmlns:a16="http://schemas.microsoft.com/office/drawing/2014/main" id="{FE3E640F-24A9-4F11-1C43-399706F6CA81}"/>
              </a:ext>
            </a:extLst>
          </p:cNvPr>
          <p:cNvCxnSpPr>
            <a:stCxn id="127" idx="2"/>
            <a:endCxn id="137" idx="1"/>
          </p:cNvCxnSpPr>
          <p:nvPr/>
        </p:nvCxnSpPr>
        <p:spPr>
          <a:xfrm rot="5400000" flipH="1" flipV="1">
            <a:off x="1046981" y="2814371"/>
            <a:ext cx="2089599" cy="694924"/>
          </a:xfrm>
          <a:prstGeom prst="bentConnector4">
            <a:avLst>
              <a:gd name="adj1" fmla="val -10940"/>
              <a:gd name="adj2" fmla="val 8387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hlinkClick r:id="rId16" action="ppaction://hlinksldjump"/>
            <a:extLst>
              <a:ext uri="{FF2B5EF4-FFF2-40B4-BE49-F238E27FC236}">
                <a16:creationId xmlns:a16="http://schemas.microsoft.com/office/drawing/2014/main" id="{35325444-45A5-1286-4298-415882BDDB6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8AA8209D-B5DB-D410-98FD-543EE9ADA089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78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2530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2" descr="74HC245 Octal Bus Transceiver Pinout, Examples, Datasheet, Applications">
            <a:extLst>
              <a:ext uri="{FF2B5EF4-FFF2-40B4-BE49-F238E27FC236}">
                <a16:creationId xmlns:a16="http://schemas.microsoft.com/office/drawing/2014/main" id="{16D98857-910C-171B-DE75-A5A297E1E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970190" y="1423193"/>
            <a:ext cx="3749887" cy="2304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" name="Rectangle 102">
            <a:extLst>
              <a:ext uri="{FF2B5EF4-FFF2-40B4-BE49-F238E27FC236}">
                <a16:creationId xmlns:a16="http://schemas.microsoft.com/office/drawing/2014/main" id="{69936B94-E5AA-9EAE-D3DA-58C88412C6C9}"/>
              </a:ext>
            </a:extLst>
          </p:cNvPr>
          <p:cNvSpPr/>
          <p:nvPr/>
        </p:nvSpPr>
        <p:spPr>
          <a:xfrm>
            <a:off x="3340522" y="3850806"/>
            <a:ext cx="7242495" cy="23538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rtlCol="0" anchor="ctr"/>
          <a:lstStyle/>
          <a:p>
            <a:pPr algn="ctr"/>
            <a:r>
              <a:rPr lang="en-US"/>
              <a:t>Program Address  Bus 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1BE6810C-42F2-FABB-06F3-14CFBEA1F7E3}"/>
              </a:ext>
            </a:extLst>
          </p:cNvPr>
          <p:cNvSpPr/>
          <p:nvPr/>
        </p:nvSpPr>
        <p:spPr>
          <a:xfrm>
            <a:off x="7132574" y="4962705"/>
            <a:ext cx="142519" cy="2346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A40E1B0B-3CB6-29F8-29E4-71AF7EF70BB3}"/>
              </a:ext>
            </a:extLst>
          </p:cNvPr>
          <p:cNvSpPr/>
          <p:nvPr/>
        </p:nvSpPr>
        <p:spPr>
          <a:xfrm>
            <a:off x="8821075" y="2796875"/>
            <a:ext cx="159472" cy="96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30001297-7C3A-6A02-809E-2DFD9BA9A1B7}"/>
              </a:ext>
            </a:extLst>
          </p:cNvPr>
          <p:cNvSpPr/>
          <p:nvPr/>
        </p:nvSpPr>
        <p:spPr>
          <a:xfrm>
            <a:off x="6133625" y="2673076"/>
            <a:ext cx="229531" cy="1750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FFFF2E-7605-4905-B239-2F1537E1D8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24693"/>
            <a:ext cx="3840480" cy="4572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Program Counter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9F967E4-796E-D1CF-D2B9-8410D6C4BA69}"/>
              </a:ext>
            </a:extLst>
          </p:cNvPr>
          <p:cNvSpPr/>
          <p:nvPr/>
        </p:nvSpPr>
        <p:spPr>
          <a:xfrm>
            <a:off x="6450405" y="2673077"/>
            <a:ext cx="165612" cy="1928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961109A-897C-05AB-1AEE-74E471B3AB29}"/>
              </a:ext>
            </a:extLst>
          </p:cNvPr>
          <p:cNvSpPr/>
          <p:nvPr/>
        </p:nvSpPr>
        <p:spPr>
          <a:xfrm>
            <a:off x="10440346" y="2700787"/>
            <a:ext cx="199655" cy="1928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E7A7B17-26A4-531C-5250-8AB35C0CD5DF}"/>
              </a:ext>
            </a:extLst>
          </p:cNvPr>
          <p:cNvGrpSpPr/>
          <p:nvPr/>
        </p:nvGrpSpPr>
        <p:grpSpPr>
          <a:xfrm>
            <a:off x="6148548" y="1253955"/>
            <a:ext cx="4902278" cy="2049943"/>
            <a:chOff x="6159098" y="1379058"/>
            <a:chExt cx="4902278" cy="204994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7D4843D-8190-FA59-761B-59515A42A2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5400000">
              <a:off x="6260672" y="1277485"/>
              <a:ext cx="2049941" cy="2253089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E480FFD-009B-2FFE-6C3E-5D1A16CD22F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5400000">
              <a:off x="8909861" y="1277484"/>
              <a:ext cx="2049941" cy="2253089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09BB234-656E-FF4A-41F8-702396809F05}"/>
                </a:ext>
              </a:extLst>
            </p:cNvPr>
            <p:cNvSpPr txBox="1"/>
            <p:nvPr/>
          </p:nvSpPr>
          <p:spPr>
            <a:xfrm>
              <a:off x="6820579" y="2331451"/>
              <a:ext cx="15279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74HC161 [7:4]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D2EE4F3-D9AF-1621-8F6C-F66CADB8B5D2}"/>
                </a:ext>
              </a:extLst>
            </p:cNvPr>
            <p:cNvSpPr txBox="1"/>
            <p:nvPr/>
          </p:nvSpPr>
          <p:spPr>
            <a:xfrm>
              <a:off x="9336802" y="2331451"/>
              <a:ext cx="15279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74HC161 [3:0]</a:t>
              </a:r>
            </a:p>
          </p:txBody>
        </p:sp>
      </p:grp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DD91A348-003C-C44A-2B7D-6F82A7DA1246}"/>
              </a:ext>
            </a:extLst>
          </p:cNvPr>
          <p:cNvCxnSpPr>
            <a:cxnSpLocks/>
            <a:stCxn id="14" idx="2"/>
            <a:endCxn id="12" idx="2"/>
          </p:cNvCxnSpPr>
          <p:nvPr/>
        </p:nvCxnSpPr>
        <p:spPr>
          <a:xfrm rot="5400000" flipH="1">
            <a:off x="8522838" y="876257"/>
            <a:ext cx="27708" cy="4006963"/>
          </a:xfrm>
          <a:prstGeom prst="bentConnector3">
            <a:avLst>
              <a:gd name="adj1" fmla="val -140005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Group 49">
            <a:extLst>
              <a:ext uri="{FF2B5EF4-FFF2-40B4-BE49-F238E27FC236}">
                <a16:creationId xmlns:a16="http://schemas.microsoft.com/office/drawing/2014/main" id="{63E42618-AA02-E3EB-7175-F48F90DD7DCA}"/>
              </a:ext>
            </a:extLst>
          </p:cNvPr>
          <p:cNvGrpSpPr/>
          <p:nvPr/>
        </p:nvGrpSpPr>
        <p:grpSpPr>
          <a:xfrm>
            <a:off x="6867721" y="886326"/>
            <a:ext cx="3459815" cy="494999"/>
            <a:chOff x="6867719" y="886324"/>
            <a:chExt cx="3459815" cy="494999"/>
          </a:xfrm>
        </p:grpSpPr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EA6F4DD2-8E8D-8EFF-5ED8-6171311A5673}"/>
                </a:ext>
              </a:extLst>
            </p:cNvPr>
            <p:cNvCxnSpPr>
              <a:cxnSpLocks/>
            </p:cNvCxnSpPr>
            <p:nvPr/>
          </p:nvCxnSpPr>
          <p:spPr>
            <a:xfrm>
              <a:off x="7675123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546A6F9-FBBD-1B41-1233-E78EBB29601A}"/>
                </a:ext>
              </a:extLst>
            </p:cNvPr>
            <p:cNvCxnSpPr>
              <a:cxnSpLocks/>
            </p:cNvCxnSpPr>
            <p:nvPr/>
          </p:nvCxnSpPr>
          <p:spPr>
            <a:xfrm>
              <a:off x="7409233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55EB66C4-2A4A-7C49-D418-0E172CB199FD}"/>
                </a:ext>
              </a:extLst>
            </p:cNvPr>
            <p:cNvCxnSpPr>
              <a:cxnSpLocks/>
            </p:cNvCxnSpPr>
            <p:nvPr/>
          </p:nvCxnSpPr>
          <p:spPr>
            <a:xfrm>
              <a:off x="7123881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D28DA31D-3E6E-E273-DF88-D00B1C6BC8C6}"/>
                </a:ext>
              </a:extLst>
            </p:cNvPr>
            <p:cNvCxnSpPr>
              <a:cxnSpLocks/>
            </p:cNvCxnSpPr>
            <p:nvPr/>
          </p:nvCxnSpPr>
          <p:spPr>
            <a:xfrm>
              <a:off x="6867719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2AC6F0E-8E15-686B-1D1A-5C6B3D77E33E}"/>
                </a:ext>
              </a:extLst>
            </p:cNvPr>
            <p:cNvCxnSpPr>
              <a:cxnSpLocks/>
            </p:cNvCxnSpPr>
            <p:nvPr/>
          </p:nvCxnSpPr>
          <p:spPr>
            <a:xfrm>
              <a:off x="9510405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219C892D-E0DE-1610-AEEF-BA59E28B1E15}"/>
                </a:ext>
              </a:extLst>
            </p:cNvPr>
            <p:cNvCxnSpPr>
              <a:cxnSpLocks/>
            </p:cNvCxnSpPr>
            <p:nvPr/>
          </p:nvCxnSpPr>
          <p:spPr>
            <a:xfrm>
              <a:off x="9779541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805B36CC-564A-2EA0-39AA-939B9ECA5603}"/>
                </a:ext>
              </a:extLst>
            </p:cNvPr>
            <p:cNvCxnSpPr>
              <a:cxnSpLocks/>
            </p:cNvCxnSpPr>
            <p:nvPr/>
          </p:nvCxnSpPr>
          <p:spPr>
            <a:xfrm>
              <a:off x="10048674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A81AB246-63CE-9E46-5F47-1A1D7912C1CB}"/>
                </a:ext>
              </a:extLst>
            </p:cNvPr>
            <p:cNvCxnSpPr>
              <a:cxnSpLocks/>
            </p:cNvCxnSpPr>
            <p:nvPr/>
          </p:nvCxnSpPr>
          <p:spPr>
            <a:xfrm>
              <a:off x="10327534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21BFEEB5-A39E-B284-4B24-202C8C74E161}"/>
              </a:ext>
            </a:extLst>
          </p:cNvPr>
          <p:cNvSpPr/>
          <p:nvPr/>
        </p:nvSpPr>
        <p:spPr>
          <a:xfrm>
            <a:off x="3297678" y="807546"/>
            <a:ext cx="7242495" cy="2353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rtlCol="0" anchor="ctr"/>
          <a:lstStyle/>
          <a:p>
            <a:pPr algn="ctr"/>
            <a:r>
              <a:rPr lang="en-US"/>
              <a:t>Data  Bus 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9F14807C-A64E-0028-24DA-D3D0DC0D42B6}"/>
              </a:ext>
            </a:extLst>
          </p:cNvPr>
          <p:cNvGrpSpPr/>
          <p:nvPr/>
        </p:nvGrpSpPr>
        <p:grpSpPr>
          <a:xfrm>
            <a:off x="11132942" y="933701"/>
            <a:ext cx="886461" cy="276999"/>
            <a:chOff x="7341000" y="5775412"/>
            <a:chExt cx="886461" cy="276999"/>
          </a:xfrm>
        </p:grpSpPr>
        <p:sp>
          <p:nvSpPr>
            <p:cNvPr id="52" name="TextBox 51">
              <a:hlinkClick r:id="rId5" action="ppaction://hlinksldjump"/>
              <a:extLst>
                <a:ext uri="{FF2B5EF4-FFF2-40B4-BE49-F238E27FC236}">
                  <a16:creationId xmlns:a16="http://schemas.microsoft.com/office/drawing/2014/main" id="{84D4E892-BC18-14C3-F5BB-E9B7EC20FB94}"/>
                </a:ext>
              </a:extLst>
            </p:cNvPr>
            <p:cNvSpPr txBox="1"/>
            <p:nvPr/>
          </p:nvSpPr>
          <p:spPr>
            <a:xfrm>
              <a:off x="7341000" y="5775412"/>
              <a:ext cx="886461" cy="276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/>
                <a:t>Main Reset</a:t>
              </a:r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4B843A60-2841-4970-038A-E77A5517335A}"/>
                </a:ext>
              </a:extLst>
            </p:cNvPr>
            <p:cNvCxnSpPr>
              <a:cxnSpLocks/>
            </p:cNvCxnSpPr>
            <p:nvPr/>
          </p:nvCxnSpPr>
          <p:spPr>
            <a:xfrm>
              <a:off x="7439099" y="5831844"/>
              <a:ext cx="64008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TextBox 53">
            <a:hlinkClick r:id="rId5" action="ppaction://hlinksldjump"/>
            <a:extLst>
              <a:ext uri="{FF2B5EF4-FFF2-40B4-BE49-F238E27FC236}">
                <a16:creationId xmlns:a16="http://schemas.microsoft.com/office/drawing/2014/main" id="{A503E156-98C3-E670-3BCE-8B758F75C67C}"/>
              </a:ext>
            </a:extLst>
          </p:cNvPr>
          <p:cNvSpPr txBox="1"/>
          <p:nvPr/>
        </p:nvSpPr>
        <p:spPr>
          <a:xfrm>
            <a:off x="11252842" y="608986"/>
            <a:ext cx="766557" cy="276999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/>
              <a:t>Main CLK</a:t>
            </a:r>
          </a:p>
        </p:txBody>
      </p: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6A36E147-1150-8E64-D517-D0F0FB653E8A}"/>
              </a:ext>
            </a:extLst>
          </p:cNvPr>
          <p:cNvCxnSpPr>
            <a:stCxn id="52" idx="1"/>
          </p:cNvCxnSpPr>
          <p:nvPr/>
        </p:nvCxnSpPr>
        <p:spPr>
          <a:xfrm rot="10800000" flipV="1">
            <a:off x="10894988" y="1072201"/>
            <a:ext cx="237955" cy="30912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498C85E5-8571-2544-E491-28C361A7C184}"/>
              </a:ext>
            </a:extLst>
          </p:cNvPr>
          <p:cNvCxnSpPr>
            <a:stCxn id="54" idx="1"/>
          </p:cNvCxnSpPr>
          <p:nvPr/>
        </p:nvCxnSpPr>
        <p:spPr>
          <a:xfrm rot="10800000" flipV="1">
            <a:off x="10619180" y="747486"/>
            <a:ext cx="633663" cy="63383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hlinkClick r:id="rId6" action="ppaction://hlinksldjump"/>
            <a:extLst>
              <a:ext uri="{FF2B5EF4-FFF2-40B4-BE49-F238E27FC236}">
                <a16:creationId xmlns:a16="http://schemas.microsoft.com/office/drawing/2014/main" id="{0C87DE54-9A70-8BDE-413E-553CF377CD5F}"/>
              </a:ext>
            </a:extLst>
          </p:cNvPr>
          <p:cNvSpPr txBox="1"/>
          <p:nvPr/>
        </p:nvSpPr>
        <p:spPr>
          <a:xfrm>
            <a:off x="11103758" y="3252369"/>
            <a:ext cx="931665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Load PC</a:t>
            </a:r>
          </a:p>
        </p:txBody>
      </p: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FB142A9D-BFE9-592C-C879-A7EB70E628C6}"/>
              </a:ext>
            </a:extLst>
          </p:cNvPr>
          <p:cNvCxnSpPr>
            <a:cxnSpLocks/>
            <a:stCxn id="59" idx="1"/>
            <a:endCxn id="62" idx="2"/>
          </p:cNvCxnSpPr>
          <p:nvPr/>
        </p:nvCxnSpPr>
        <p:spPr>
          <a:xfrm rot="10800000">
            <a:off x="8900812" y="2893595"/>
            <a:ext cx="2202947" cy="543441"/>
          </a:xfrm>
          <a:prstGeom prst="bentConnector2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45B25EE8-8FC0-2BD3-5D4B-7907616A4BCF}"/>
              </a:ext>
            </a:extLst>
          </p:cNvPr>
          <p:cNvCxnSpPr>
            <a:cxnSpLocks/>
            <a:stCxn id="59" idx="1"/>
            <a:endCxn id="64" idx="2"/>
          </p:cNvCxnSpPr>
          <p:nvPr/>
        </p:nvCxnSpPr>
        <p:spPr>
          <a:xfrm rot="10800000">
            <a:off x="6248392" y="2848175"/>
            <a:ext cx="4855367" cy="588860"/>
          </a:xfrm>
          <a:prstGeom prst="bentConnector2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hlinkClick r:id="rId7" action="ppaction://hlinksldjump"/>
            <a:extLst>
              <a:ext uri="{FF2B5EF4-FFF2-40B4-BE49-F238E27FC236}">
                <a16:creationId xmlns:a16="http://schemas.microsoft.com/office/drawing/2014/main" id="{AA871DC1-A528-0C23-34F0-61B8E9E03A7D}"/>
              </a:ext>
            </a:extLst>
          </p:cNvPr>
          <p:cNvSpPr txBox="1"/>
          <p:nvPr/>
        </p:nvSpPr>
        <p:spPr>
          <a:xfrm>
            <a:off x="9510406" y="4495647"/>
            <a:ext cx="1837351" cy="338554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/>
              <a:t>INC Prog Counter</a:t>
            </a:r>
          </a:p>
        </p:txBody>
      </p: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70369A5F-C67E-DE83-5CA2-7079C2354743}"/>
              </a:ext>
            </a:extLst>
          </p:cNvPr>
          <p:cNvCxnSpPr>
            <a:cxnSpLocks/>
            <a:stCxn id="73" idx="1"/>
          </p:cNvCxnSpPr>
          <p:nvPr/>
        </p:nvCxnSpPr>
        <p:spPr>
          <a:xfrm rot="10800000">
            <a:off x="9182914" y="2893598"/>
            <a:ext cx="327493" cy="177132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7" name="Picture 2" descr="The Ben Eater EEPROM Programmer, 28C256 and Software Data Protection –  Bread80.com">
            <a:extLst>
              <a:ext uri="{FF2B5EF4-FFF2-40B4-BE49-F238E27FC236}">
                <a16:creationId xmlns:a16="http://schemas.microsoft.com/office/drawing/2014/main" id="{7592DFCB-CA42-5F01-2640-7953877F85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6687006" y="4329564"/>
            <a:ext cx="1647825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B58A3450-8A62-4AAE-3510-4811966D5101}"/>
              </a:ext>
            </a:extLst>
          </p:cNvPr>
          <p:cNvSpPr txBox="1"/>
          <p:nvPr/>
        </p:nvSpPr>
        <p:spPr>
          <a:xfrm>
            <a:off x="6961769" y="5234712"/>
            <a:ext cx="14787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Prog EEPROM</a:t>
            </a:r>
          </a:p>
        </p:txBody>
      </p:sp>
      <p:sp>
        <p:nvSpPr>
          <p:cNvPr id="79" name="Arrow: Right 78">
            <a:extLst>
              <a:ext uri="{FF2B5EF4-FFF2-40B4-BE49-F238E27FC236}">
                <a16:creationId xmlns:a16="http://schemas.microsoft.com/office/drawing/2014/main" id="{58F40A20-DE12-09C1-FFD2-6EAAD6A93716}"/>
              </a:ext>
            </a:extLst>
          </p:cNvPr>
          <p:cNvSpPr/>
          <p:nvPr/>
        </p:nvSpPr>
        <p:spPr>
          <a:xfrm rot="5400000">
            <a:off x="7123881" y="3181790"/>
            <a:ext cx="619336" cy="98810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1400" err="1"/>
              <a:t>Addr</a:t>
            </a:r>
            <a:endParaRPr lang="en-US" sz="1400"/>
          </a:p>
          <a:p>
            <a:pPr algn="ctr"/>
            <a:r>
              <a:rPr lang="en-US" sz="1400"/>
              <a:t>[7:4]</a:t>
            </a:r>
          </a:p>
        </p:txBody>
      </p:sp>
      <p:sp>
        <p:nvSpPr>
          <p:cNvPr id="80" name="Arrow: Right 79">
            <a:extLst>
              <a:ext uri="{FF2B5EF4-FFF2-40B4-BE49-F238E27FC236}">
                <a16:creationId xmlns:a16="http://schemas.microsoft.com/office/drawing/2014/main" id="{96C3F69C-6D3D-0CA5-AAC3-ABE6FA49B830}"/>
              </a:ext>
            </a:extLst>
          </p:cNvPr>
          <p:cNvSpPr/>
          <p:nvPr/>
        </p:nvSpPr>
        <p:spPr>
          <a:xfrm rot="5400000">
            <a:off x="9552540" y="3180024"/>
            <a:ext cx="619336" cy="98810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1400" err="1"/>
              <a:t>Addr</a:t>
            </a:r>
            <a:endParaRPr lang="en-US" sz="1400"/>
          </a:p>
          <a:p>
            <a:pPr algn="ctr"/>
            <a:r>
              <a:rPr lang="en-US" sz="1400"/>
              <a:t>[3:0]</a:t>
            </a:r>
          </a:p>
        </p:txBody>
      </p:sp>
      <p:sp>
        <p:nvSpPr>
          <p:cNvPr id="81" name="Arrow: Right 80">
            <a:extLst>
              <a:ext uri="{FF2B5EF4-FFF2-40B4-BE49-F238E27FC236}">
                <a16:creationId xmlns:a16="http://schemas.microsoft.com/office/drawing/2014/main" id="{A46CED9A-5BA8-A9F4-7E6A-6DA888EC5254}"/>
              </a:ext>
            </a:extLst>
          </p:cNvPr>
          <p:cNvSpPr/>
          <p:nvPr/>
        </p:nvSpPr>
        <p:spPr>
          <a:xfrm rot="5400000">
            <a:off x="7392488" y="3982695"/>
            <a:ext cx="781107" cy="98810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1400" err="1"/>
              <a:t>Addr</a:t>
            </a:r>
            <a:endParaRPr lang="en-US" sz="1400"/>
          </a:p>
          <a:p>
            <a:pPr algn="ctr"/>
            <a:r>
              <a:rPr lang="en-US" sz="1400"/>
              <a:t>[8:1]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10335DE0-BD9D-4AD3-2D1E-9B260F8FA8E0}"/>
              </a:ext>
            </a:extLst>
          </p:cNvPr>
          <p:cNvSpPr txBox="1"/>
          <p:nvPr/>
        </p:nvSpPr>
        <p:spPr>
          <a:xfrm>
            <a:off x="9515739" y="4928600"/>
            <a:ext cx="1964577" cy="338554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600"/>
              <a:t>Prog Counter </a:t>
            </a:r>
            <a:r>
              <a:rPr lang="en-US" sz="1600" err="1"/>
              <a:t>Addr</a:t>
            </a:r>
            <a:r>
              <a:rPr lang="en-US" sz="1600"/>
              <a:t>[0]</a:t>
            </a:r>
          </a:p>
        </p:txBody>
      </p:sp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CDE4554E-30E1-5B57-2092-F6D5B0F66473}"/>
              </a:ext>
            </a:extLst>
          </p:cNvPr>
          <p:cNvCxnSpPr>
            <a:cxnSpLocks/>
            <a:stCxn id="82" idx="1"/>
            <a:endCxn id="85" idx="0"/>
          </p:cNvCxnSpPr>
          <p:nvPr/>
        </p:nvCxnSpPr>
        <p:spPr>
          <a:xfrm rot="10800000">
            <a:off x="7203835" y="4962705"/>
            <a:ext cx="2311905" cy="135172"/>
          </a:xfrm>
          <a:prstGeom prst="bentConnector4">
            <a:avLst>
              <a:gd name="adj1" fmla="val 48459"/>
              <a:gd name="adj2" fmla="val 269118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Arrow: Right 91">
            <a:extLst>
              <a:ext uri="{FF2B5EF4-FFF2-40B4-BE49-F238E27FC236}">
                <a16:creationId xmlns:a16="http://schemas.microsoft.com/office/drawing/2014/main" id="{EDF2C4E9-1124-C368-413A-2EA73471F0AD}"/>
              </a:ext>
            </a:extLst>
          </p:cNvPr>
          <p:cNvSpPr/>
          <p:nvPr/>
        </p:nvSpPr>
        <p:spPr>
          <a:xfrm rot="16200000">
            <a:off x="4204043" y="3155020"/>
            <a:ext cx="619336" cy="98810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US" sz="1400" err="1"/>
              <a:t>Addr</a:t>
            </a:r>
            <a:endParaRPr lang="en-US" sz="1400"/>
          </a:p>
          <a:p>
            <a:pPr algn="ctr"/>
            <a:r>
              <a:rPr lang="en-US" sz="1400"/>
              <a:t>[7:0]</a:t>
            </a:r>
          </a:p>
        </p:txBody>
      </p:sp>
      <p:sp>
        <p:nvSpPr>
          <p:cNvPr id="97" name="Arrow: Right 96">
            <a:hlinkClick r:id="rId7" action="ppaction://hlinksldjump"/>
            <a:extLst>
              <a:ext uri="{FF2B5EF4-FFF2-40B4-BE49-F238E27FC236}">
                <a16:creationId xmlns:a16="http://schemas.microsoft.com/office/drawing/2014/main" id="{0B49D036-F266-3613-4810-B55A990BFCDF}"/>
              </a:ext>
            </a:extLst>
          </p:cNvPr>
          <p:cNvSpPr/>
          <p:nvPr/>
        </p:nvSpPr>
        <p:spPr>
          <a:xfrm rot="5400000">
            <a:off x="7219543" y="5940037"/>
            <a:ext cx="731520" cy="1104409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Prog </a:t>
            </a:r>
          </a:p>
          <a:p>
            <a:pPr algn="ctr"/>
            <a:r>
              <a:rPr lang="en-US" sz="1200"/>
              <a:t>Data[7:0]</a:t>
            </a:r>
          </a:p>
        </p:txBody>
      </p:sp>
      <p:sp>
        <p:nvSpPr>
          <p:cNvPr id="105" name="Arrow: Right 104">
            <a:extLst>
              <a:ext uri="{FF2B5EF4-FFF2-40B4-BE49-F238E27FC236}">
                <a16:creationId xmlns:a16="http://schemas.microsoft.com/office/drawing/2014/main" id="{81009FAE-D9D7-B569-184B-311538C6A080}"/>
              </a:ext>
            </a:extLst>
          </p:cNvPr>
          <p:cNvSpPr/>
          <p:nvPr/>
        </p:nvSpPr>
        <p:spPr>
          <a:xfrm rot="16200000">
            <a:off x="4247275" y="965356"/>
            <a:ext cx="619336" cy="98810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US" sz="1400" err="1"/>
              <a:t>Addr</a:t>
            </a:r>
            <a:endParaRPr lang="en-US" sz="1400"/>
          </a:p>
          <a:p>
            <a:pPr algn="ctr"/>
            <a:r>
              <a:rPr lang="en-US" sz="1400"/>
              <a:t>[7:0]</a:t>
            </a:r>
          </a:p>
        </p:txBody>
      </p:sp>
      <p:sp>
        <p:nvSpPr>
          <p:cNvPr id="106" name="Rectangle 105">
            <a:hlinkClick r:id="rId9" action="ppaction://hlinksldjump"/>
            <a:extLst>
              <a:ext uri="{FF2B5EF4-FFF2-40B4-BE49-F238E27FC236}">
                <a16:creationId xmlns:a16="http://schemas.microsoft.com/office/drawing/2014/main" id="{9ACBBBA4-DB36-60DF-552C-B43066CB00FC}"/>
              </a:ext>
            </a:extLst>
          </p:cNvPr>
          <p:cNvSpPr/>
          <p:nvPr/>
        </p:nvSpPr>
        <p:spPr>
          <a:xfrm>
            <a:off x="3792311" y="496137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9: PC Out</a:t>
            </a:r>
          </a:p>
        </p:txBody>
      </p:sp>
      <p:pic>
        <p:nvPicPr>
          <p:cNvPr id="107" name="Picture 106" descr="Diagram&#10;&#10;Description automatically generated with low confidence">
            <a:extLst>
              <a:ext uri="{FF2B5EF4-FFF2-40B4-BE49-F238E27FC236}">
                <a16:creationId xmlns:a16="http://schemas.microsoft.com/office/drawing/2014/main" id="{EBD7118B-D8CF-1471-9899-9678F2752C7C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rcRect t="-3588" r="58979" b="29396"/>
          <a:stretch/>
        </p:blipFill>
        <p:spPr>
          <a:xfrm rot="16200000">
            <a:off x="5452572" y="4475506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109" name="Connector: Elbow 108">
            <a:extLst>
              <a:ext uri="{FF2B5EF4-FFF2-40B4-BE49-F238E27FC236}">
                <a16:creationId xmlns:a16="http://schemas.microsoft.com/office/drawing/2014/main" id="{E06EA573-E2FD-FC8F-0B69-225891DD2F65}"/>
              </a:ext>
            </a:extLst>
          </p:cNvPr>
          <p:cNvCxnSpPr>
            <a:stCxn id="106" idx="3"/>
            <a:endCxn id="107" idx="1"/>
          </p:cNvCxnSpPr>
          <p:nvPr/>
        </p:nvCxnSpPr>
        <p:spPr>
          <a:xfrm flipV="1">
            <a:off x="5255351" y="4851779"/>
            <a:ext cx="417632" cy="20103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78EF332B-CEFA-93ED-B25E-15D8C926B6DA}"/>
              </a:ext>
            </a:extLst>
          </p:cNvPr>
          <p:cNvSpPr txBox="1"/>
          <p:nvPr/>
        </p:nvSpPr>
        <p:spPr>
          <a:xfrm>
            <a:off x="3994979" y="2234768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74HC245</a:t>
            </a:r>
          </a:p>
        </p:txBody>
      </p:sp>
      <p:pic>
        <p:nvPicPr>
          <p:cNvPr id="10" name="Picture 9">
            <a:hlinkClick r:id="rId12" action="ppaction://hlinksldjump"/>
            <a:extLst>
              <a:ext uri="{FF2B5EF4-FFF2-40B4-BE49-F238E27FC236}">
                <a16:creationId xmlns:a16="http://schemas.microsoft.com/office/drawing/2014/main" id="{56F6A782-03FE-4D7E-9864-713BE457AEB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D24E716E-EEA0-D2BE-D470-844DBB6812C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79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4931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E0DE4-6D59-8B94-5035-3F3F960B28F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Memory Access (v2.0)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A9428495-7B2A-3AF5-724A-81B610A888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7359389"/>
              </p:ext>
            </p:extLst>
          </p:nvPr>
        </p:nvGraphicFramePr>
        <p:xfrm>
          <a:off x="1685833" y="2104329"/>
          <a:ext cx="8272555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4285">
                  <a:extLst>
                    <a:ext uri="{9D8B030D-6E8A-4147-A177-3AD203B41FA5}">
                      <a16:colId xmlns:a16="http://schemas.microsoft.com/office/drawing/2014/main" val="867544660"/>
                    </a:ext>
                  </a:extLst>
                </a:gridCol>
                <a:gridCol w="894912">
                  <a:extLst>
                    <a:ext uri="{9D8B030D-6E8A-4147-A177-3AD203B41FA5}">
                      <a16:colId xmlns:a16="http://schemas.microsoft.com/office/drawing/2014/main" val="275812589"/>
                    </a:ext>
                  </a:extLst>
                </a:gridCol>
                <a:gridCol w="2155962">
                  <a:extLst>
                    <a:ext uri="{9D8B030D-6E8A-4147-A177-3AD203B41FA5}">
                      <a16:colId xmlns:a16="http://schemas.microsoft.com/office/drawing/2014/main" val="3605157969"/>
                    </a:ext>
                  </a:extLst>
                </a:gridCol>
                <a:gridCol w="1908698">
                  <a:extLst>
                    <a:ext uri="{9D8B030D-6E8A-4147-A177-3AD203B41FA5}">
                      <a16:colId xmlns:a16="http://schemas.microsoft.com/office/drawing/2014/main" val="3478034152"/>
                    </a:ext>
                  </a:extLst>
                </a:gridCol>
                <a:gridCol w="1908698">
                  <a:extLst>
                    <a:ext uri="{9D8B030D-6E8A-4147-A177-3AD203B41FA5}">
                      <a16:colId xmlns:a16="http://schemas.microsoft.com/office/drawing/2014/main" val="29557031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500"/>
                        <a:t>Cycle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Signal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SRAM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EEPROM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MMIO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36170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Memory Write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#WE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#WE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‘1’ (no writes)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 #WE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75945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/>
                        <a:t>Memory Read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#OE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#OE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5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26134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/>
                        <a:t>Both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#CE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(~SRAM Chip En)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(~EEPROM Chip En)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MMIO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2694000"/>
                  </a:ext>
                </a:extLst>
              </a:tr>
            </a:tbl>
          </a:graphicData>
        </a:graphic>
      </p:graphicFrame>
      <p:sp>
        <p:nvSpPr>
          <p:cNvPr id="4" name="Rectangle 3">
            <a:hlinkClick r:id="rId2" action="ppaction://hlinksldjump"/>
            <a:extLst>
              <a:ext uri="{FF2B5EF4-FFF2-40B4-BE49-F238E27FC236}">
                <a16:creationId xmlns:a16="http://schemas.microsoft.com/office/drawing/2014/main" id="{63A1CBA5-F0E0-7F57-4A5A-BDC8D340B64A}"/>
              </a:ext>
            </a:extLst>
          </p:cNvPr>
          <p:cNvSpPr/>
          <p:nvPr/>
        </p:nvSpPr>
        <p:spPr>
          <a:xfrm>
            <a:off x="962677" y="450963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10: MEM Read</a:t>
            </a:r>
          </a:p>
        </p:txBody>
      </p:sp>
      <p:sp>
        <p:nvSpPr>
          <p:cNvPr id="5" name="TextBox 4">
            <a:hlinkClick r:id="rId3" action="ppaction://hlinksldjump"/>
            <a:extLst>
              <a:ext uri="{FF2B5EF4-FFF2-40B4-BE49-F238E27FC236}">
                <a16:creationId xmlns:a16="http://schemas.microsoft.com/office/drawing/2014/main" id="{9CE9938C-D5B0-D9CE-5038-967C8289C8DA}"/>
              </a:ext>
            </a:extLst>
          </p:cNvPr>
          <p:cNvSpPr txBox="1"/>
          <p:nvPr/>
        </p:nvSpPr>
        <p:spPr>
          <a:xfrm>
            <a:off x="1553041" y="4811354"/>
            <a:ext cx="851067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 err="1"/>
              <a:t>FetchCycle</a:t>
            </a:r>
            <a:endParaRPr lang="en-US" sz="1200"/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AF306872-9F92-3B5E-FBE2-CCF2F6F5D745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2425717" y="4601072"/>
            <a:ext cx="671648" cy="133024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705CDBD8-A47B-E4FC-0251-5FB621C4536C}"/>
              </a:ext>
            </a:extLst>
          </p:cNvPr>
          <p:cNvCxnSpPr>
            <a:cxnSpLocks/>
          </p:cNvCxnSpPr>
          <p:nvPr/>
        </p:nvCxnSpPr>
        <p:spPr>
          <a:xfrm flipV="1">
            <a:off x="2376651" y="4883458"/>
            <a:ext cx="720715" cy="13239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2" descr="NOR logic - Wikipedia">
            <a:extLst>
              <a:ext uri="{FF2B5EF4-FFF2-40B4-BE49-F238E27FC236}">
                <a16:creationId xmlns:a16="http://schemas.microsoft.com/office/drawing/2014/main" id="{78EAA5D5-3C68-A772-8AED-6B715EC924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91" r="13725"/>
          <a:stretch/>
        </p:blipFill>
        <p:spPr bwMode="auto">
          <a:xfrm>
            <a:off x="2959035" y="4630547"/>
            <a:ext cx="619419" cy="365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hlinkClick r:id="rId5" action="ppaction://hlinksldjump"/>
            <a:extLst>
              <a:ext uri="{FF2B5EF4-FFF2-40B4-BE49-F238E27FC236}">
                <a16:creationId xmlns:a16="http://schemas.microsoft.com/office/drawing/2014/main" id="{CF69501E-1FEA-44F4-0BD6-FA08D98C02F7}"/>
              </a:ext>
            </a:extLst>
          </p:cNvPr>
          <p:cNvSpPr txBox="1"/>
          <p:nvPr/>
        </p:nvSpPr>
        <p:spPr>
          <a:xfrm>
            <a:off x="3578453" y="4712030"/>
            <a:ext cx="439544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/>
              <a:t>#OE</a:t>
            </a: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F9571CA4-30FF-36FF-79B4-64FD181CA11D}"/>
              </a:ext>
            </a:extLst>
          </p:cNvPr>
          <p:cNvCxnSpPr>
            <a:cxnSpLocks/>
          </p:cNvCxnSpPr>
          <p:nvPr/>
        </p:nvCxnSpPr>
        <p:spPr>
          <a:xfrm flipV="1">
            <a:off x="1896569" y="5903552"/>
            <a:ext cx="2479057" cy="0"/>
          </a:xfrm>
          <a:prstGeom prst="bentConnector3">
            <a:avLst>
              <a:gd name="adj1" fmla="val 50000"/>
            </a:avLst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E4E86FAE-FD92-A78E-A2CF-6FCD2B00BDF7}"/>
              </a:ext>
            </a:extLst>
          </p:cNvPr>
          <p:cNvCxnSpPr>
            <a:cxnSpLocks/>
            <a:stCxn id="12" idx="3"/>
            <a:endCxn id="15" idx="1"/>
          </p:cNvCxnSpPr>
          <p:nvPr/>
        </p:nvCxnSpPr>
        <p:spPr>
          <a:xfrm flipV="1">
            <a:off x="4969604" y="5764329"/>
            <a:ext cx="1310040" cy="1127"/>
          </a:xfrm>
          <a:prstGeom prst="bentConnector3">
            <a:avLst>
              <a:gd name="adj1" fmla="val 50000"/>
            </a:avLst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Diagram&#10;&#10;Description automatically generated with low confidence">
            <a:extLst>
              <a:ext uri="{FF2B5EF4-FFF2-40B4-BE49-F238E27FC236}">
                <a16:creationId xmlns:a16="http://schemas.microsoft.com/office/drawing/2014/main" id="{551FA89A-A4E3-169D-0710-FEA7AAC876D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50000" t="19257" r="4045" b="-1180"/>
          <a:stretch/>
        </p:blipFill>
        <p:spPr>
          <a:xfrm>
            <a:off x="4310318" y="5535688"/>
            <a:ext cx="659287" cy="459531"/>
          </a:xfrm>
          <a:prstGeom prst="rect">
            <a:avLst/>
          </a:prstGeom>
        </p:spPr>
      </p:pic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3F2E65A9-79AE-42E3-5ACE-9E6A4111AD78}"/>
              </a:ext>
            </a:extLst>
          </p:cNvPr>
          <p:cNvCxnSpPr>
            <a:cxnSpLocks/>
            <a:stCxn id="16" idx="3"/>
            <a:endCxn id="14" idx="1"/>
          </p:cNvCxnSpPr>
          <p:nvPr/>
        </p:nvCxnSpPr>
        <p:spPr>
          <a:xfrm>
            <a:off x="2425719" y="5563096"/>
            <a:ext cx="456766" cy="47032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Diagram&#10;&#10;Description automatically generated with low confidence">
            <a:extLst>
              <a:ext uri="{FF2B5EF4-FFF2-40B4-BE49-F238E27FC236}">
                <a16:creationId xmlns:a16="http://schemas.microsoft.com/office/drawing/2014/main" id="{8C0C7F74-C14E-8F2D-4274-F1F3A9EAC67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r="58979" b="31050"/>
          <a:stretch/>
        </p:blipFill>
        <p:spPr>
          <a:xfrm>
            <a:off x="2882485" y="5424882"/>
            <a:ext cx="563747" cy="370491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5" name="Picture 14" descr="Diagram&#10;&#10;Description automatically generated with low confidence">
            <a:extLst>
              <a:ext uri="{FF2B5EF4-FFF2-40B4-BE49-F238E27FC236}">
                <a16:creationId xmlns:a16="http://schemas.microsoft.com/office/drawing/2014/main" id="{44E51F48-65DC-1BDA-A17D-FCA1061A5A7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r="58979" b="28024"/>
          <a:stretch/>
        </p:blipFill>
        <p:spPr>
          <a:xfrm>
            <a:off x="6279644" y="5570953"/>
            <a:ext cx="563747" cy="386751"/>
          </a:xfrm>
          <a:prstGeom prst="rect">
            <a:avLst/>
          </a:prstGeom>
        </p:spPr>
      </p:pic>
      <p:sp>
        <p:nvSpPr>
          <p:cNvPr id="16" name="TextBox 15">
            <a:hlinkClick r:id="rId8" action="ppaction://hlinksldjump"/>
            <a:extLst>
              <a:ext uri="{FF2B5EF4-FFF2-40B4-BE49-F238E27FC236}">
                <a16:creationId xmlns:a16="http://schemas.microsoft.com/office/drawing/2014/main" id="{4C5F8198-5914-D64A-0EB6-5C75E3A9D07C}"/>
              </a:ext>
            </a:extLst>
          </p:cNvPr>
          <p:cNvSpPr txBox="1"/>
          <p:nvPr/>
        </p:nvSpPr>
        <p:spPr>
          <a:xfrm>
            <a:off x="1659162" y="5470763"/>
            <a:ext cx="766557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/>
              <a:t>Main CLK</a:t>
            </a:r>
          </a:p>
        </p:txBody>
      </p:sp>
      <p:sp>
        <p:nvSpPr>
          <p:cNvPr id="17" name="Rectangle 16">
            <a:hlinkClick r:id="rId2" action="ppaction://hlinksldjump"/>
            <a:extLst>
              <a:ext uri="{FF2B5EF4-FFF2-40B4-BE49-F238E27FC236}">
                <a16:creationId xmlns:a16="http://schemas.microsoft.com/office/drawing/2014/main" id="{6ACF243C-6489-7285-70AA-D96D466F3AAA}"/>
              </a:ext>
            </a:extLst>
          </p:cNvPr>
          <p:cNvSpPr/>
          <p:nvPr/>
        </p:nvSpPr>
        <p:spPr>
          <a:xfrm>
            <a:off x="962677" y="582033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11: MEM Write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CDAD533-B428-1104-F7AC-C409311F9F56}"/>
              </a:ext>
            </a:extLst>
          </p:cNvPr>
          <p:cNvCxnSpPr>
            <a:stCxn id="14" idx="3"/>
          </p:cNvCxnSpPr>
          <p:nvPr/>
        </p:nvCxnSpPr>
        <p:spPr>
          <a:xfrm>
            <a:off x="3446231" y="5610127"/>
            <a:ext cx="864087" cy="81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BC9C102-A9C5-A154-2828-D5F42F3082D9}"/>
              </a:ext>
            </a:extLst>
          </p:cNvPr>
          <p:cNvSpPr txBox="1"/>
          <p:nvPr/>
        </p:nvSpPr>
        <p:spPr>
          <a:xfrm>
            <a:off x="6854206" y="5618258"/>
            <a:ext cx="437940" cy="16171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051"/>
              <a:t>#WE</a:t>
            </a:r>
          </a:p>
        </p:txBody>
      </p:sp>
    </p:spTree>
    <p:extLst>
      <p:ext uri="{BB962C8B-B14F-4D97-AF65-F5344CB8AC3E}">
        <p14:creationId xmlns:p14="http://schemas.microsoft.com/office/powerpoint/2010/main" val="193406955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8EB16C57-1DFB-BBD6-CF9F-A53310A8140E}"/>
              </a:ext>
            </a:extLst>
          </p:cNvPr>
          <p:cNvSpPr/>
          <p:nvPr/>
        </p:nvSpPr>
        <p:spPr>
          <a:xfrm>
            <a:off x="2708774" y="4828489"/>
            <a:ext cx="149452" cy="714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3EF4AB0-0B4A-838A-1454-914F908BBF95}"/>
              </a:ext>
            </a:extLst>
          </p:cNvPr>
          <p:cNvSpPr/>
          <p:nvPr/>
        </p:nvSpPr>
        <p:spPr>
          <a:xfrm>
            <a:off x="5530347" y="5243067"/>
            <a:ext cx="93951" cy="82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29F5C1D-4520-1869-3228-AFD79CAD6847}"/>
              </a:ext>
            </a:extLst>
          </p:cNvPr>
          <p:cNvSpPr/>
          <p:nvPr/>
        </p:nvSpPr>
        <p:spPr>
          <a:xfrm>
            <a:off x="5458349" y="5513327"/>
            <a:ext cx="93951" cy="82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B55C838-96DF-0ED3-83DA-F2F6F55A9768}"/>
              </a:ext>
            </a:extLst>
          </p:cNvPr>
          <p:cNvSpPr/>
          <p:nvPr/>
        </p:nvSpPr>
        <p:spPr>
          <a:xfrm>
            <a:off x="4257283" y="3250000"/>
            <a:ext cx="93951" cy="82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135D822-BB61-4C7F-8E37-CE80447677AA}"/>
              </a:ext>
            </a:extLst>
          </p:cNvPr>
          <p:cNvSpPr txBox="1"/>
          <p:nvPr/>
        </p:nvSpPr>
        <p:spPr>
          <a:xfrm>
            <a:off x="7135968" y="4592746"/>
            <a:ext cx="276417" cy="161711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051"/>
              <a:t>MR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528B45FC-ED68-47D1-8C12-2B9754F40827}"/>
              </a:ext>
            </a:extLst>
          </p:cNvPr>
          <p:cNvSpPr/>
          <p:nvPr/>
        </p:nvSpPr>
        <p:spPr>
          <a:xfrm>
            <a:off x="3931141" y="3235568"/>
            <a:ext cx="257908" cy="926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05B78EB-56F1-4B68-BBBA-1B14ECFC2A66}"/>
              </a:ext>
            </a:extLst>
          </p:cNvPr>
          <p:cNvSpPr/>
          <p:nvPr/>
        </p:nvSpPr>
        <p:spPr>
          <a:xfrm>
            <a:off x="2657229" y="4314092"/>
            <a:ext cx="226647" cy="2422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D85AC69-D8DB-4EE0-A5C4-D039034BCB15}"/>
              </a:ext>
            </a:extLst>
          </p:cNvPr>
          <p:cNvSpPr/>
          <p:nvPr/>
        </p:nvSpPr>
        <p:spPr>
          <a:xfrm>
            <a:off x="4114798" y="3069499"/>
            <a:ext cx="226647" cy="2422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EB599AA-6ABC-3701-59BA-41C6C3BBC8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Fetch State Machine</a:t>
            </a: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16B1F165-F355-4A71-BA1F-898D42F42EBA}"/>
              </a:ext>
            </a:extLst>
          </p:cNvPr>
          <p:cNvCxnSpPr>
            <a:cxnSpLocks/>
            <a:stCxn id="82" idx="3"/>
          </p:cNvCxnSpPr>
          <p:nvPr/>
        </p:nvCxnSpPr>
        <p:spPr>
          <a:xfrm flipV="1">
            <a:off x="1780950" y="4673600"/>
            <a:ext cx="884099" cy="123034"/>
          </a:xfrm>
          <a:prstGeom prst="bentConnector3">
            <a:avLst>
              <a:gd name="adj1" fmla="val 50000"/>
            </a:avLst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0B41C618-B050-4A00-A3CE-E6762019411F}"/>
              </a:ext>
            </a:extLst>
          </p:cNvPr>
          <p:cNvCxnSpPr>
            <a:cxnSpLocks/>
          </p:cNvCxnSpPr>
          <p:nvPr/>
        </p:nvCxnSpPr>
        <p:spPr>
          <a:xfrm flipV="1">
            <a:off x="1959653" y="3759200"/>
            <a:ext cx="705395" cy="67883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055571E8-1C37-4521-853D-7E847C1FFB06}"/>
              </a:ext>
            </a:extLst>
          </p:cNvPr>
          <p:cNvCxnSpPr>
            <a:cxnSpLocks/>
            <a:stCxn id="40" idx="3"/>
            <a:endCxn id="36" idx="1"/>
          </p:cNvCxnSpPr>
          <p:nvPr/>
        </p:nvCxnSpPr>
        <p:spPr>
          <a:xfrm flipH="1">
            <a:off x="2657229" y="3190637"/>
            <a:ext cx="1684217" cy="1244595"/>
          </a:xfrm>
          <a:prstGeom prst="bentConnector5">
            <a:avLst>
              <a:gd name="adj1" fmla="val -13573"/>
              <a:gd name="adj2" fmla="val 174333"/>
              <a:gd name="adj3" fmla="val 11357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BE5FBBF-6BA3-47B5-BDD5-7573FD0B7EEE}"/>
              </a:ext>
            </a:extLst>
          </p:cNvPr>
          <p:cNvGrpSpPr/>
          <p:nvPr/>
        </p:nvGrpSpPr>
        <p:grpSpPr>
          <a:xfrm>
            <a:off x="2665049" y="1420855"/>
            <a:ext cx="1684215" cy="3591767"/>
            <a:chOff x="2665048" y="1420855"/>
            <a:chExt cx="1684214" cy="359176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8145C21-A75C-4D44-9C63-F4F339A05D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6200000">
              <a:off x="1711273" y="2374632"/>
              <a:ext cx="3591765" cy="168421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2BC48DD-7F98-46A6-AAA1-689970F92C6E}"/>
                </a:ext>
              </a:extLst>
            </p:cNvPr>
            <p:cNvSpPr txBox="1"/>
            <p:nvPr/>
          </p:nvSpPr>
          <p:spPr>
            <a:xfrm>
              <a:off x="2665048" y="1420855"/>
              <a:ext cx="535724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/>
                <a:t>175</a:t>
              </a:r>
            </a:p>
          </p:txBody>
        </p:sp>
      </p:grp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48233E66-8F3B-430C-BBE9-E44D680AA377}"/>
              </a:ext>
            </a:extLst>
          </p:cNvPr>
          <p:cNvCxnSpPr>
            <a:cxnSpLocks/>
          </p:cNvCxnSpPr>
          <p:nvPr/>
        </p:nvCxnSpPr>
        <p:spPr>
          <a:xfrm flipV="1">
            <a:off x="4114798" y="1244350"/>
            <a:ext cx="3021169" cy="1942375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6B7475D9-4225-421F-B9BF-C06D80B879D5}"/>
              </a:ext>
            </a:extLst>
          </p:cNvPr>
          <p:cNvCxnSpPr>
            <a:cxnSpLocks/>
          </p:cNvCxnSpPr>
          <p:nvPr/>
        </p:nvCxnSpPr>
        <p:spPr>
          <a:xfrm>
            <a:off x="4341444" y="3869945"/>
            <a:ext cx="2708408" cy="82211"/>
          </a:xfrm>
          <a:prstGeom prst="bentConnector3">
            <a:avLst>
              <a:gd name="adj1" fmla="val 42458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Group 54">
            <a:extLst>
              <a:ext uri="{FF2B5EF4-FFF2-40B4-BE49-F238E27FC236}">
                <a16:creationId xmlns:a16="http://schemas.microsoft.com/office/drawing/2014/main" id="{7F6C51E5-B691-49B9-BA2C-94B7C5B2DB83}"/>
              </a:ext>
            </a:extLst>
          </p:cNvPr>
          <p:cNvGrpSpPr/>
          <p:nvPr/>
        </p:nvGrpSpPr>
        <p:grpSpPr>
          <a:xfrm>
            <a:off x="7049853" y="3354754"/>
            <a:ext cx="4445079" cy="1559225"/>
            <a:chOff x="6995145" y="1748637"/>
            <a:chExt cx="4445078" cy="1559224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57BCA37C-DB94-41EE-BABE-0942DB78F9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07BA71F-85A8-4830-A22B-F45F427BB719}"/>
                </a:ext>
              </a:extLst>
            </p:cNvPr>
            <p:cNvSpPr txBox="1"/>
            <p:nvPr/>
          </p:nvSpPr>
          <p:spPr>
            <a:xfrm>
              <a:off x="6995148" y="1748637"/>
              <a:ext cx="785793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/>
                <a:t>273 Hi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D8DD5DC5-C802-416C-887C-747F1F2008DA}"/>
              </a:ext>
            </a:extLst>
          </p:cNvPr>
          <p:cNvGrpSpPr/>
          <p:nvPr/>
        </p:nvGrpSpPr>
        <p:grpSpPr>
          <a:xfrm>
            <a:off x="7049853" y="675913"/>
            <a:ext cx="4445079" cy="1559225"/>
            <a:chOff x="6995145" y="1748635"/>
            <a:chExt cx="4445078" cy="1559226"/>
          </a:xfrm>
        </p:grpSpPr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2EB65DE5-9E2D-4B97-80E2-6D11F08198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3622354-5CAC-456B-B1FC-209F04CFC8B1}"/>
                </a:ext>
              </a:extLst>
            </p:cNvPr>
            <p:cNvSpPr txBox="1"/>
            <p:nvPr/>
          </p:nvSpPr>
          <p:spPr>
            <a:xfrm>
              <a:off x="6995146" y="1748635"/>
              <a:ext cx="808235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/>
                <a:t>273 Lo</a:t>
              </a:r>
            </a:p>
          </p:txBody>
        </p:sp>
      </p:grp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82730843-85ED-4ADF-B868-4C3B2747A5FB}"/>
              </a:ext>
            </a:extLst>
          </p:cNvPr>
          <p:cNvCxnSpPr>
            <a:cxnSpLocks/>
            <a:stCxn id="52" idx="3"/>
            <a:endCxn id="14" idx="1"/>
          </p:cNvCxnSpPr>
          <p:nvPr/>
        </p:nvCxnSpPr>
        <p:spPr>
          <a:xfrm>
            <a:off x="4351233" y="3291105"/>
            <a:ext cx="1179115" cy="1993067"/>
          </a:xfrm>
          <a:prstGeom prst="bentConnector3">
            <a:avLst>
              <a:gd name="adj1" fmla="val 5825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hlinkClick r:id="rId4" action="ppaction://hlinksldjump"/>
            <a:extLst>
              <a:ext uri="{FF2B5EF4-FFF2-40B4-BE49-F238E27FC236}">
                <a16:creationId xmlns:a16="http://schemas.microsoft.com/office/drawing/2014/main" id="{449FC878-ED29-4BC2-86E9-3936B25D1CC2}"/>
              </a:ext>
            </a:extLst>
          </p:cNvPr>
          <p:cNvSpPr txBox="1"/>
          <p:nvPr/>
        </p:nvSpPr>
        <p:spPr>
          <a:xfrm>
            <a:off x="6020849" y="5245662"/>
            <a:ext cx="2387577" cy="33855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err="1"/>
              <a:t>Reset_microPC</a:t>
            </a:r>
            <a:r>
              <a:rPr lang="en-US" sz="1600"/>
              <a:t> Active Low</a:t>
            </a:r>
          </a:p>
        </p:txBody>
      </p:sp>
      <p:sp>
        <p:nvSpPr>
          <p:cNvPr id="76" name="TextBox 75">
            <a:hlinkClick r:id="rId5" action="ppaction://hlinksldjump"/>
            <a:extLst>
              <a:ext uri="{FF2B5EF4-FFF2-40B4-BE49-F238E27FC236}">
                <a16:creationId xmlns:a16="http://schemas.microsoft.com/office/drawing/2014/main" id="{D6309D24-E5A0-4347-A764-8DBC1B3BB291}"/>
              </a:ext>
            </a:extLst>
          </p:cNvPr>
          <p:cNvSpPr txBox="1"/>
          <p:nvPr/>
        </p:nvSpPr>
        <p:spPr>
          <a:xfrm>
            <a:off x="6050037" y="5734545"/>
            <a:ext cx="1837351" cy="338554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/>
              <a:t>INC Prog Counter</a:t>
            </a:r>
          </a:p>
        </p:txBody>
      </p:sp>
      <p:cxnSp>
        <p:nvCxnSpPr>
          <p:cNvPr id="78" name="Connector: Elbow 77">
            <a:extLst>
              <a:ext uri="{FF2B5EF4-FFF2-40B4-BE49-F238E27FC236}">
                <a16:creationId xmlns:a16="http://schemas.microsoft.com/office/drawing/2014/main" id="{2B8F780B-E360-4796-8950-B8B5AE34D802}"/>
              </a:ext>
            </a:extLst>
          </p:cNvPr>
          <p:cNvCxnSpPr>
            <a:cxnSpLocks/>
            <a:stCxn id="61" idx="6"/>
            <a:endCxn id="76" idx="1"/>
          </p:cNvCxnSpPr>
          <p:nvPr/>
        </p:nvCxnSpPr>
        <p:spPr>
          <a:xfrm flipV="1">
            <a:off x="4609905" y="5903822"/>
            <a:ext cx="1440132" cy="2926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B2C278D9-87F8-4260-9D6E-D8C617BCA0A8}"/>
              </a:ext>
            </a:extLst>
          </p:cNvPr>
          <p:cNvSpPr txBox="1"/>
          <p:nvPr/>
        </p:nvSpPr>
        <p:spPr>
          <a:xfrm>
            <a:off x="6047902" y="6255213"/>
            <a:ext cx="1849215" cy="338554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/>
              <a:t>Prog Counter </a:t>
            </a:r>
            <a:r>
              <a:rPr lang="en-US" sz="1600" err="1"/>
              <a:t>lsb</a:t>
            </a:r>
            <a:endParaRPr lang="en-US" sz="1600"/>
          </a:p>
        </p:txBody>
      </p: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200FFCD9-F653-4696-A8FC-3140C1AC336A}"/>
              </a:ext>
            </a:extLst>
          </p:cNvPr>
          <p:cNvCxnSpPr>
            <a:cxnSpLocks/>
            <a:endCxn id="80" idx="1"/>
          </p:cNvCxnSpPr>
          <p:nvPr/>
        </p:nvCxnSpPr>
        <p:spPr>
          <a:xfrm>
            <a:off x="3070744" y="5364966"/>
            <a:ext cx="2977158" cy="1059524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5D66508F-0450-49A5-A1CD-13B85C94B0CE}"/>
              </a:ext>
            </a:extLst>
          </p:cNvPr>
          <p:cNvCxnSpPr>
            <a:cxnSpLocks/>
            <a:stCxn id="69" idx="0"/>
          </p:cNvCxnSpPr>
          <p:nvPr/>
        </p:nvCxnSpPr>
        <p:spPr>
          <a:xfrm rot="5400000" flipH="1" flipV="1">
            <a:off x="5362889" y="2564110"/>
            <a:ext cx="2716803" cy="1518561"/>
          </a:xfrm>
          <a:prstGeom prst="bentConnector3">
            <a:avLst>
              <a:gd name="adj1" fmla="val 70767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546BC183-0F6A-4D4E-9FE9-4E1A816D4D99}"/>
              </a:ext>
            </a:extLst>
          </p:cNvPr>
          <p:cNvCxnSpPr>
            <a:cxnSpLocks/>
            <a:stCxn id="69" idx="6"/>
            <a:endCxn id="34" idx="1"/>
          </p:cNvCxnSpPr>
          <p:nvPr/>
        </p:nvCxnSpPr>
        <p:spPr>
          <a:xfrm flipV="1">
            <a:off x="6007729" y="4673602"/>
            <a:ext cx="1128239" cy="53909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1C5A5A3E-1BCA-026A-F08C-41DA60E7D263}"/>
              </a:ext>
            </a:extLst>
          </p:cNvPr>
          <p:cNvSpPr/>
          <p:nvPr/>
        </p:nvSpPr>
        <p:spPr>
          <a:xfrm>
            <a:off x="3225149" y="6244623"/>
            <a:ext cx="444843" cy="36933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800"/>
              <a:t>Decimal</a:t>
            </a:r>
          </a:p>
          <a:p>
            <a:pPr algn="ctr"/>
            <a:r>
              <a:rPr lang="en-US" sz="800"/>
              <a:t> Dot LED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52FF34A-45D2-6F16-BEED-3346701D1237}"/>
              </a:ext>
            </a:extLst>
          </p:cNvPr>
          <p:cNvCxnSpPr>
            <a:cxnSpLocks/>
            <a:stCxn id="4" idx="6"/>
            <a:endCxn id="75" idx="2"/>
          </p:cNvCxnSpPr>
          <p:nvPr/>
        </p:nvCxnSpPr>
        <p:spPr>
          <a:xfrm flipV="1">
            <a:off x="3669991" y="6428803"/>
            <a:ext cx="848475" cy="487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8A48775-211A-FFE3-DCE9-B9E1D474D7CD}"/>
              </a:ext>
            </a:extLst>
          </p:cNvPr>
          <p:cNvGrpSpPr/>
          <p:nvPr/>
        </p:nvGrpSpPr>
        <p:grpSpPr>
          <a:xfrm>
            <a:off x="558552" y="5775427"/>
            <a:ext cx="1237390" cy="369333"/>
            <a:chOff x="7341000" y="5775412"/>
            <a:chExt cx="1237389" cy="369331"/>
          </a:xfrm>
        </p:grpSpPr>
        <p:sp>
          <p:nvSpPr>
            <p:cNvPr id="39" name="TextBox 38">
              <a:hlinkClick r:id="rId6" action="ppaction://hlinksldjump"/>
              <a:extLst>
                <a:ext uri="{FF2B5EF4-FFF2-40B4-BE49-F238E27FC236}">
                  <a16:creationId xmlns:a16="http://schemas.microsoft.com/office/drawing/2014/main" id="{C35015B7-343D-D2C3-FEA9-500FAF0F81E5}"/>
                </a:ext>
              </a:extLst>
            </p:cNvPr>
            <p:cNvSpPr txBox="1"/>
            <p:nvPr/>
          </p:nvSpPr>
          <p:spPr>
            <a:xfrm>
              <a:off x="7341000" y="5775412"/>
              <a:ext cx="1237389" cy="369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/>
                <a:t>Main Reset</a:t>
              </a:r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140AB442-5314-B04E-1C6D-AB7113127618}"/>
                </a:ext>
              </a:extLst>
            </p:cNvPr>
            <p:cNvCxnSpPr>
              <a:cxnSpLocks/>
            </p:cNvCxnSpPr>
            <p:nvPr/>
          </p:nvCxnSpPr>
          <p:spPr>
            <a:xfrm>
              <a:off x="7439099" y="5831844"/>
              <a:ext cx="92306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2" name="Picture 41" descr="Diagram&#10;&#10;Description automatically generated with low confidence">
            <a:extLst>
              <a:ext uri="{FF2B5EF4-FFF2-40B4-BE49-F238E27FC236}">
                <a16:creationId xmlns:a16="http://schemas.microsoft.com/office/drawing/2014/main" id="{5C991C3C-005E-9099-A19A-8BD52E91B8F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l="50000" t="19257" r="4045" b="-1180"/>
          <a:stretch/>
        </p:blipFill>
        <p:spPr>
          <a:xfrm>
            <a:off x="5350647" y="5189265"/>
            <a:ext cx="659287" cy="459531"/>
          </a:xfrm>
          <a:prstGeom prst="rect">
            <a:avLst/>
          </a:prstGeom>
        </p:spPr>
      </p:pic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52E879E8-32FD-26CC-828B-EBBA231C84F9}"/>
              </a:ext>
            </a:extLst>
          </p:cNvPr>
          <p:cNvCxnSpPr>
            <a:cxnSpLocks/>
            <a:stCxn id="39" idx="3"/>
            <a:endCxn id="43" idx="1"/>
          </p:cNvCxnSpPr>
          <p:nvPr/>
        </p:nvCxnSpPr>
        <p:spPr>
          <a:xfrm flipV="1">
            <a:off x="1795942" y="5554433"/>
            <a:ext cx="3662407" cy="405661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hlinkClick r:id="rId4" action="ppaction://hlinksldjump"/>
            <a:extLst>
              <a:ext uri="{FF2B5EF4-FFF2-40B4-BE49-F238E27FC236}">
                <a16:creationId xmlns:a16="http://schemas.microsoft.com/office/drawing/2014/main" id="{07399F58-7E1C-1D64-C02E-3D11A62E319B}"/>
              </a:ext>
            </a:extLst>
          </p:cNvPr>
          <p:cNvSpPr/>
          <p:nvPr/>
        </p:nvSpPr>
        <p:spPr>
          <a:xfrm>
            <a:off x="735511" y="371262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</a:t>
            </a:r>
            <a:r>
              <a:rPr lang="en-US" sz="1200">
                <a:hlinkClick r:id="rId9" action="ppaction://hlinksldjump"/>
              </a:rPr>
              <a:t>7</a:t>
            </a:r>
            <a:r>
              <a:rPr lang="en-US" sz="1200"/>
              <a:t>: PC Advance</a:t>
            </a: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AD8B1E28-5867-3F16-A26B-930EC2A2B14D}"/>
              </a:ext>
            </a:extLst>
          </p:cNvPr>
          <p:cNvCxnSpPr>
            <a:cxnSpLocks/>
            <a:stCxn id="39" idx="3"/>
            <a:endCxn id="23" idx="1"/>
          </p:cNvCxnSpPr>
          <p:nvPr/>
        </p:nvCxnSpPr>
        <p:spPr>
          <a:xfrm flipV="1">
            <a:off x="1795942" y="4864203"/>
            <a:ext cx="912832" cy="1095891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18D64C66-408C-6DA7-C622-34EA504D52FB}"/>
              </a:ext>
            </a:extLst>
          </p:cNvPr>
          <p:cNvSpPr/>
          <p:nvPr/>
        </p:nvSpPr>
        <p:spPr>
          <a:xfrm>
            <a:off x="5121707" y="5492712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2F2E86C8-CE44-04A1-FFDE-0545775921CF}"/>
              </a:ext>
            </a:extLst>
          </p:cNvPr>
          <p:cNvSpPr/>
          <p:nvPr/>
        </p:nvSpPr>
        <p:spPr>
          <a:xfrm>
            <a:off x="5916289" y="4681791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097B7CDF-0704-80DC-53C9-545E8612862D}"/>
              </a:ext>
            </a:extLst>
          </p:cNvPr>
          <p:cNvCxnSpPr>
            <a:cxnSpLocks/>
            <a:stCxn id="69" idx="2"/>
            <a:endCxn id="33" idx="0"/>
          </p:cNvCxnSpPr>
          <p:nvPr/>
        </p:nvCxnSpPr>
        <p:spPr>
          <a:xfrm rot="10800000" flipV="1">
            <a:off x="5167427" y="4727509"/>
            <a:ext cx="748863" cy="765203"/>
          </a:xfrm>
          <a:prstGeom prst="bentConnector2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>
            <a:extLst>
              <a:ext uri="{FF2B5EF4-FFF2-40B4-BE49-F238E27FC236}">
                <a16:creationId xmlns:a16="http://schemas.microsoft.com/office/drawing/2014/main" id="{D301555F-92F0-514E-3819-9070B7C94092}"/>
              </a:ext>
            </a:extLst>
          </p:cNvPr>
          <p:cNvSpPr/>
          <p:nvPr/>
        </p:nvSpPr>
        <p:spPr>
          <a:xfrm>
            <a:off x="2209887" y="5917489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>
            <a:hlinkClick r:id="rId6" action="ppaction://hlinksldjump"/>
            <a:extLst>
              <a:ext uri="{FF2B5EF4-FFF2-40B4-BE49-F238E27FC236}">
                <a16:creationId xmlns:a16="http://schemas.microsoft.com/office/drawing/2014/main" id="{0D6E23AF-52E3-FC3E-7E30-AE3C17128290}"/>
              </a:ext>
            </a:extLst>
          </p:cNvPr>
          <p:cNvSpPr txBox="1"/>
          <p:nvPr/>
        </p:nvSpPr>
        <p:spPr>
          <a:xfrm>
            <a:off x="719441" y="4611968"/>
            <a:ext cx="106150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Main CLK</a:t>
            </a:r>
          </a:p>
        </p:txBody>
      </p:sp>
      <p:sp>
        <p:nvSpPr>
          <p:cNvPr id="2" name="Arrow: Right 1">
            <a:hlinkClick r:id="rId5" action="ppaction://hlinksldjump"/>
            <a:extLst>
              <a:ext uri="{FF2B5EF4-FFF2-40B4-BE49-F238E27FC236}">
                <a16:creationId xmlns:a16="http://schemas.microsoft.com/office/drawing/2014/main" id="{7FB00DFC-180F-02BA-EFEA-38A06E1A7FCA}"/>
              </a:ext>
            </a:extLst>
          </p:cNvPr>
          <p:cNvSpPr/>
          <p:nvPr/>
        </p:nvSpPr>
        <p:spPr>
          <a:xfrm rot="5400000">
            <a:off x="8946467" y="321011"/>
            <a:ext cx="731520" cy="731520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200"/>
              <a:t>Prog </a:t>
            </a:r>
          </a:p>
          <a:p>
            <a:pPr algn="ctr"/>
            <a:r>
              <a:rPr lang="en-US" sz="1200"/>
              <a:t>Data[7:0]</a:t>
            </a:r>
          </a:p>
        </p:txBody>
      </p:sp>
      <p:sp>
        <p:nvSpPr>
          <p:cNvPr id="49" name="Arrow: Right 48">
            <a:hlinkClick r:id="rId5" action="ppaction://hlinksldjump"/>
            <a:extLst>
              <a:ext uri="{FF2B5EF4-FFF2-40B4-BE49-F238E27FC236}">
                <a16:creationId xmlns:a16="http://schemas.microsoft.com/office/drawing/2014/main" id="{E7332A40-91A7-EED3-22D5-5B2909ECBE46}"/>
              </a:ext>
            </a:extLst>
          </p:cNvPr>
          <p:cNvSpPr/>
          <p:nvPr/>
        </p:nvSpPr>
        <p:spPr>
          <a:xfrm rot="5400000">
            <a:off x="8946467" y="3037751"/>
            <a:ext cx="731520" cy="731520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Prog </a:t>
            </a:r>
          </a:p>
          <a:p>
            <a:pPr algn="ctr"/>
            <a:r>
              <a:rPr lang="en-US" sz="1200"/>
              <a:t>Data[7:0]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7CC0CD78-36DA-BC50-51BD-35AF82329DC8}"/>
              </a:ext>
            </a:extLst>
          </p:cNvPr>
          <p:cNvSpPr/>
          <p:nvPr/>
        </p:nvSpPr>
        <p:spPr>
          <a:xfrm>
            <a:off x="4518465" y="586102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Arrow: Right 65">
            <a:hlinkClick r:id="rId4" action="ppaction://hlinksldjump"/>
            <a:extLst>
              <a:ext uri="{FF2B5EF4-FFF2-40B4-BE49-F238E27FC236}">
                <a16:creationId xmlns:a16="http://schemas.microsoft.com/office/drawing/2014/main" id="{63CB97D8-E031-2125-2CAB-9BF73DE1AB8A}"/>
              </a:ext>
            </a:extLst>
          </p:cNvPr>
          <p:cNvSpPr/>
          <p:nvPr/>
        </p:nvSpPr>
        <p:spPr>
          <a:xfrm rot="5400000">
            <a:off x="8583927" y="2139117"/>
            <a:ext cx="731520" cy="73152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[4:0]</a:t>
            </a:r>
          </a:p>
        </p:txBody>
      </p:sp>
      <p:sp>
        <p:nvSpPr>
          <p:cNvPr id="67" name="Arrow: Right 66">
            <a:hlinkClick r:id="rId10" action="ppaction://hlinksldjump"/>
            <a:extLst>
              <a:ext uri="{FF2B5EF4-FFF2-40B4-BE49-F238E27FC236}">
                <a16:creationId xmlns:a16="http://schemas.microsoft.com/office/drawing/2014/main" id="{A25FE31F-BBF9-DC35-9E3C-AF1116AB41B8}"/>
              </a:ext>
            </a:extLst>
          </p:cNvPr>
          <p:cNvSpPr/>
          <p:nvPr/>
        </p:nvSpPr>
        <p:spPr>
          <a:xfrm rot="5400000">
            <a:off x="8946467" y="4960683"/>
            <a:ext cx="731520" cy="73152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/>
              <a:t>H Reg</a:t>
            </a:r>
          </a:p>
          <a:p>
            <a:pPr algn="ctr"/>
            <a:r>
              <a:rPr lang="en-US" sz="1400"/>
              <a:t>8 bits</a:t>
            </a:r>
          </a:p>
        </p:txBody>
      </p:sp>
      <p:sp>
        <p:nvSpPr>
          <p:cNvPr id="72" name="Arrow: Right 71">
            <a:hlinkClick r:id="rId11" action="ppaction://hlinksldjump"/>
            <a:extLst>
              <a:ext uri="{FF2B5EF4-FFF2-40B4-BE49-F238E27FC236}">
                <a16:creationId xmlns:a16="http://schemas.microsoft.com/office/drawing/2014/main" id="{A521F755-DB05-5F58-72E2-1AA3E5D99187}"/>
              </a:ext>
            </a:extLst>
          </p:cNvPr>
          <p:cNvSpPr/>
          <p:nvPr/>
        </p:nvSpPr>
        <p:spPr>
          <a:xfrm rot="5400000">
            <a:off x="10507187" y="2249753"/>
            <a:ext cx="731520" cy="755881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[7:5] Flags</a:t>
            </a:r>
          </a:p>
        </p:txBody>
      </p:sp>
      <p:sp>
        <p:nvSpPr>
          <p:cNvPr id="59" name="Arrow: Right 58">
            <a:hlinkClick r:id="rId12" action="ppaction://hlinksldjump"/>
            <a:extLst>
              <a:ext uri="{FF2B5EF4-FFF2-40B4-BE49-F238E27FC236}">
                <a16:creationId xmlns:a16="http://schemas.microsoft.com/office/drawing/2014/main" id="{6E604279-8B3A-A5AD-DE6B-B5C1DD355DB8}"/>
              </a:ext>
            </a:extLst>
          </p:cNvPr>
          <p:cNvSpPr/>
          <p:nvPr/>
        </p:nvSpPr>
        <p:spPr>
          <a:xfrm rot="5400000">
            <a:off x="11129169" y="2251741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[7:6] Rd RO</a:t>
            </a:r>
          </a:p>
        </p:txBody>
      </p:sp>
      <p:sp>
        <p:nvSpPr>
          <p:cNvPr id="60" name="Arrow: Right 59">
            <a:hlinkClick r:id="rId12" action="ppaction://hlinksldjump"/>
            <a:extLst>
              <a:ext uri="{FF2B5EF4-FFF2-40B4-BE49-F238E27FC236}">
                <a16:creationId xmlns:a16="http://schemas.microsoft.com/office/drawing/2014/main" id="{DA57BCE9-47E3-AEFE-9B87-33FFD871F1DF}"/>
              </a:ext>
            </a:extLst>
          </p:cNvPr>
          <p:cNvSpPr/>
          <p:nvPr/>
        </p:nvSpPr>
        <p:spPr>
          <a:xfrm rot="5400000">
            <a:off x="11129169" y="5005717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[15:12]</a:t>
            </a:r>
          </a:p>
        </p:txBody>
      </p:sp>
      <p:sp>
        <p:nvSpPr>
          <p:cNvPr id="73" name="Arrow: Right 72">
            <a:hlinkClick r:id="rId13" action="ppaction://hlinksldjump"/>
            <a:extLst>
              <a:ext uri="{FF2B5EF4-FFF2-40B4-BE49-F238E27FC236}">
                <a16:creationId xmlns:a16="http://schemas.microsoft.com/office/drawing/2014/main" id="{9FAC357E-A986-7196-3EE2-3C42F3254150}"/>
              </a:ext>
            </a:extLst>
          </p:cNvPr>
          <p:cNvSpPr/>
          <p:nvPr/>
        </p:nvSpPr>
        <p:spPr>
          <a:xfrm rot="5400000">
            <a:off x="10818177" y="2903966"/>
            <a:ext cx="731520" cy="755881"/>
          </a:xfrm>
          <a:prstGeom prst="rightArrow">
            <a:avLst/>
          </a:prstGeom>
          <a:solidFill>
            <a:schemeClr val="accent6">
              <a:lumMod val="5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OpCode</a:t>
            </a:r>
          </a:p>
          <a:p>
            <a:pPr algn="ctr"/>
            <a:r>
              <a:rPr lang="en-US" sz="1200">
                <a:solidFill>
                  <a:schemeClr val="bg1"/>
                </a:solidFill>
              </a:rPr>
              <a:t>[7:6] Rd RI</a:t>
            </a:r>
          </a:p>
        </p:txBody>
      </p:sp>
      <p:sp>
        <p:nvSpPr>
          <p:cNvPr id="74" name="Arrow: Right 73">
            <a:hlinkClick r:id="rId14" action="ppaction://hlinksldjump"/>
            <a:extLst>
              <a:ext uri="{FF2B5EF4-FFF2-40B4-BE49-F238E27FC236}">
                <a16:creationId xmlns:a16="http://schemas.microsoft.com/office/drawing/2014/main" id="{FEC17707-EF22-EDD9-43D8-313CB5580BB4}"/>
              </a:ext>
            </a:extLst>
          </p:cNvPr>
          <p:cNvSpPr/>
          <p:nvPr/>
        </p:nvSpPr>
        <p:spPr>
          <a:xfrm rot="5400000">
            <a:off x="9884937" y="2540231"/>
            <a:ext cx="1053793" cy="394164"/>
          </a:xfrm>
          <a:prstGeom prst="rightArrow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OpCode [5] A/I</a:t>
            </a: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765C722A-8DD4-7118-662C-944B572DB5B8}"/>
              </a:ext>
            </a:extLst>
          </p:cNvPr>
          <p:cNvSpPr/>
          <p:nvPr/>
        </p:nvSpPr>
        <p:spPr>
          <a:xfrm>
            <a:off x="4518465" y="638308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5FC160EA-5BF2-18AC-1ED4-AC4C834EE500}"/>
              </a:ext>
            </a:extLst>
          </p:cNvPr>
          <p:cNvSpPr/>
          <p:nvPr/>
        </p:nvSpPr>
        <p:spPr>
          <a:xfrm>
            <a:off x="4518465" y="531303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85CAAF5D-EE5B-1636-1526-DB81EA3C1152}"/>
              </a:ext>
            </a:extLst>
          </p:cNvPr>
          <p:cNvSpPr/>
          <p:nvPr/>
        </p:nvSpPr>
        <p:spPr>
          <a:xfrm>
            <a:off x="4518465" y="314051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hlinkClick r:id="rId15" action="ppaction://hlinksldjump"/>
            <a:extLst>
              <a:ext uri="{FF2B5EF4-FFF2-40B4-BE49-F238E27FC236}">
                <a16:creationId xmlns:a16="http://schemas.microsoft.com/office/drawing/2014/main" id="{0D2B038A-F201-330E-659E-B3EEDE6EE09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8" name="Slide Number Placeholder 4">
            <a:extLst>
              <a:ext uri="{FF2B5EF4-FFF2-40B4-BE49-F238E27FC236}">
                <a16:creationId xmlns:a16="http://schemas.microsoft.com/office/drawing/2014/main" id="{CB9DB98D-A4BA-94AB-6726-34182C861ACE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80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7063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8EB16C57-1DFB-BBD6-CF9F-A53310A8140E}"/>
              </a:ext>
            </a:extLst>
          </p:cNvPr>
          <p:cNvSpPr/>
          <p:nvPr/>
        </p:nvSpPr>
        <p:spPr>
          <a:xfrm>
            <a:off x="2708774" y="4828489"/>
            <a:ext cx="149452" cy="714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3EF4AB0-0B4A-838A-1454-914F908BBF95}"/>
              </a:ext>
            </a:extLst>
          </p:cNvPr>
          <p:cNvSpPr/>
          <p:nvPr/>
        </p:nvSpPr>
        <p:spPr>
          <a:xfrm>
            <a:off x="5530347" y="5243067"/>
            <a:ext cx="93951" cy="82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29F5C1D-4520-1869-3228-AFD79CAD6847}"/>
              </a:ext>
            </a:extLst>
          </p:cNvPr>
          <p:cNvSpPr/>
          <p:nvPr/>
        </p:nvSpPr>
        <p:spPr>
          <a:xfrm>
            <a:off x="5458349" y="5513327"/>
            <a:ext cx="93951" cy="82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B55C838-96DF-0ED3-83DA-F2F6F55A9768}"/>
              </a:ext>
            </a:extLst>
          </p:cNvPr>
          <p:cNvSpPr/>
          <p:nvPr/>
        </p:nvSpPr>
        <p:spPr>
          <a:xfrm>
            <a:off x="4257283" y="3250000"/>
            <a:ext cx="93951" cy="82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135D822-BB61-4C7F-8E37-CE80447677AA}"/>
              </a:ext>
            </a:extLst>
          </p:cNvPr>
          <p:cNvSpPr txBox="1"/>
          <p:nvPr/>
        </p:nvSpPr>
        <p:spPr>
          <a:xfrm>
            <a:off x="7135968" y="4592746"/>
            <a:ext cx="276417" cy="161711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051"/>
              <a:t>MR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528B45FC-ED68-47D1-8C12-2B9754F40827}"/>
              </a:ext>
            </a:extLst>
          </p:cNvPr>
          <p:cNvSpPr/>
          <p:nvPr/>
        </p:nvSpPr>
        <p:spPr>
          <a:xfrm>
            <a:off x="3931141" y="3235568"/>
            <a:ext cx="257908" cy="926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05B78EB-56F1-4B68-BBBA-1B14ECFC2A66}"/>
              </a:ext>
            </a:extLst>
          </p:cNvPr>
          <p:cNvSpPr/>
          <p:nvPr/>
        </p:nvSpPr>
        <p:spPr>
          <a:xfrm>
            <a:off x="2657229" y="4314092"/>
            <a:ext cx="226647" cy="2422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D85AC69-D8DB-4EE0-A5C4-D039034BCB15}"/>
              </a:ext>
            </a:extLst>
          </p:cNvPr>
          <p:cNvSpPr/>
          <p:nvPr/>
        </p:nvSpPr>
        <p:spPr>
          <a:xfrm>
            <a:off x="4114798" y="3069499"/>
            <a:ext cx="226647" cy="2422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28828FBE-FA07-A2DE-0470-D0E8BBC5C8B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Fetch State Machine</a:t>
            </a: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16B1F165-F355-4A71-BA1F-898D42F42EBA}"/>
              </a:ext>
            </a:extLst>
          </p:cNvPr>
          <p:cNvCxnSpPr>
            <a:cxnSpLocks/>
            <a:stCxn id="82" idx="3"/>
          </p:cNvCxnSpPr>
          <p:nvPr/>
        </p:nvCxnSpPr>
        <p:spPr>
          <a:xfrm flipV="1">
            <a:off x="1780950" y="4673600"/>
            <a:ext cx="884099" cy="123034"/>
          </a:xfrm>
          <a:prstGeom prst="bentConnector3">
            <a:avLst>
              <a:gd name="adj1" fmla="val 50000"/>
            </a:avLst>
          </a:prstGeom>
          <a:ln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0B41C618-B050-4A00-A3CE-E6762019411F}"/>
              </a:ext>
            </a:extLst>
          </p:cNvPr>
          <p:cNvCxnSpPr>
            <a:cxnSpLocks/>
          </p:cNvCxnSpPr>
          <p:nvPr/>
        </p:nvCxnSpPr>
        <p:spPr>
          <a:xfrm flipV="1">
            <a:off x="1959653" y="3759200"/>
            <a:ext cx="705395" cy="67883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055571E8-1C37-4521-853D-7E847C1FFB06}"/>
              </a:ext>
            </a:extLst>
          </p:cNvPr>
          <p:cNvCxnSpPr>
            <a:cxnSpLocks/>
            <a:stCxn id="40" idx="3"/>
            <a:endCxn id="36" idx="1"/>
          </p:cNvCxnSpPr>
          <p:nvPr/>
        </p:nvCxnSpPr>
        <p:spPr>
          <a:xfrm flipH="1">
            <a:off x="2657229" y="3190637"/>
            <a:ext cx="1684217" cy="1244595"/>
          </a:xfrm>
          <a:prstGeom prst="bentConnector5">
            <a:avLst>
              <a:gd name="adj1" fmla="val -13573"/>
              <a:gd name="adj2" fmla="val 174333"/>
              <a:gd name="adj3" fmla="val 113573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BE5FBBF-6BA3-47B5-BDD5-7573FD0B7EEE}"/>
              </a:ext>
            </a:extLst>
          </p:cNvPr>
          <p:cNvGrpSpPr/>
          <p:nvPr/>
        </p:nvGrpSpPr>
        <p:grpSpPr>
          <a:xfrm>
            <a:off x="2665049" y="1420855"/>
            <a:ext cx="1684215" cy="3591767"/>
            <a:chOff x="2665048" y="1420855"/>
            <a:chExt cx="1684214" cy="359176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8145C21-A75C-4D44-9C63-F4F339A05D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6200000">
              <a:off x="1711273" y="2374632"/>
              <a:ext cx="3591765" cy="168421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2BC48DD-7F98-46A6-AAA1-689970F92C6E}"/>
                </a:ext>
              </a:extLst>
            </p:cNvPr>
            <p:cNvSpPr txBox="1"/>
            <p:nvPr/>
          </p:nvSpPr>
          <p:spPr>
            <a:xfrm>
              <a:off x="2665048" y="1420855"/>
              <a:ext cx="535724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/>
                <a:t>175</a:t>
              </a:r>
            </a:p>
          </p:txBody>
        </p:sp>
      </p:grp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48233E66-8F3B-430C-BBE9-E44D680AA377}"/>
              </a:ext>
            </a:extLst>
          </p:cNvPr>
          <p:cNvCxnSpPr>
            <a:cxnSpLocks/>
          </p:cNvCxnSpPr>
          <p:nvPr/>
        </p:nvCxnSpPr>
        <p:spPr>
          <a:xfrm flipV="1">
            <a:off x="4114798" y="1244350"/>
            <a:ext cx="3021169" cy="1942375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6B7475D9-4225-421F-B9BF-C06D80B879D5}"/>
              </a:ext>
            </a:extLst>
          </p:cNvPr>
          <p:cNvCxnSpPr>
            <a:cxnSpLocks/>
          </p:cNvCxnSpPr>
          <p:nvPr/>
        </p:nvCxnSpPr>
        <p:spPr>
          <a:xfrm>
            <a:off x="4341444" y="3869945"/>
            <a:ext cx="2708408" cy="82211"/>
          </a:xfrm>
          <a:prstGeom prst="bentConnector3">
            <a:avLst>
              <a:gd name="adj1" fmla="val 42458"/>
            </a:avLst>
          </a:prstGeom>
          <a:ln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pSp>
        <p:nvGrpSpPr>
          <p:cNvPr id="55" name="Group 54">
            <a:extLst>
              <a:ext uri="{FF2B5EF4-FFF2-40B4-BE49-F238E27FC236}">
                <a16:creationId xmlns:a16="http://schemas.microsoft.com/office/drawing/2014/main" id="{7F6C51E5-B691-49B9-BA2C-94B7C5B2DB83}"/>
              </a:ext>
            </a:extLst>
          </p:cNvPr>
          <p:cNvGrpSpPr/>
          <p:nvPr/>
        </p:nvGrpSpPr>
        <p:grpSpPr>
          <a:xfrm>
            <a:off x="7049853" y="3354754"/>
            <a:ext cx="4445079" cy="1559225"/>
            <a:chOff x="6995145" y="1748637"/>
            <a:chExt cx="4445078" cy="1559224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57BCA37C-DB94-41EE-BABE-0942DB78F9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07BA71F-85A8-4830-A22B-F45F427BB719}"/>
                </a:ext>
              </a:extLst>
            </p:cNvPr>
            <p:cNvSpPr txBox="1"/>
            <p:nvPr/>
          </p:nvSpPr>
          <p:spPr>
            <a:xfrm>
              <a:off x="6995148" y="1748637"/>
              <a:ext cx="785793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/>
                <a:t>273 Hi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D8DD5DC5-C802-416C-887C-747F1F2008DA}"/>
              </a:ext>
            </a:extLst>
          </p:cNvPr>
          <p:cNvGrpSpPr/>
          <p:nvPr/>
        </p:nvGrpSpPr>
        <p:grpSpPr>
          <a:xfrm>
            <a:off x="7049853" y="675913"/>
            <a:ext cx="4445079" cy="1559225"/>
            <a:chOff x="6995145" y="1748635"/>
            <a:chExt cx="4445078" cy="1559226"/>
          </a:xfrm>
        </p:grpSpPr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2EB65DE5-9E2D-4B97-80E2-6D11F08198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3622354-5CAC-456B-B1FC-209F04CFC8B1}"/>
                </a:ext>
              </a:extLst>
            </p:cNvPr>
            <p:cNvSpPr txBox="1"/>
            <p:nvPr/>
          </p:nvSpPr>
          <p:spPr>
            <a:xfrm>
              <a:off x="6995146" y="1748635"/>
              <a:ext cx="808235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/>
                <a:t>273 Lo</a:t>
              </a:r>
            </a:p>
          </p:txBody>
        </p:sp>
      </p:grp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82730843-85ED-4ADF-B868-4C3B2747A5FB}"/>
              </a:ext>
            </a:extLst>
          </p:cNvPr>
          <p:cNvCxnSpPr>
            <a:cxnSpLocks/>
            <a:stCxn id="52" idx="3"/>
            <a:endCxn id="14" idx="1"/>
          </p:cNvCxnSpPr>
          <p:nvPr/>
        </p:nvCxnSpPr>
        <p:spPr>
          <a:xfrm>
            <a:off x="4351233" y="3291105"/>
            <a:ext cx="1179115" cy="1993067"/>
          </a:xfrm>
          <a:prstGeom prst="bentConnector3">
            <a:avLst>
              <a:gd name="adj1" fmla="val 5825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hlinkClick r:id="rId4" action="ppaction://hlinksldjump"/>
            <a:extLst>
              <a:ext uri="{FF2B5EF4-FFF2-40B4-BE49-F238E27FC236}">
                <a16:creationId xmlns:a16="http://schemas.microsoft.com/office/drawing/2014/main" id="{449FC878-ED29-4BC2-86E9-3936B25D1CC2}"/>
              </a:ext>
            </a:extLst>
          </p:cNvPr>
          <p:cNvSpPr txBox="1"/>
          <p:nvPr/>
        </p:nvSpPr>
        <p:spPr>
          <a:xfrm>
            <a:off x="6020849" y="5245662"/>
            <a:ext cx="2387577" cy="33855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err="1"/>
              <a:t>Reset_microPC</a:t>
            </a:r>
            <a:r>
              <a:rPr lang="en-US" sz="1600"/>
              <a:t> Active Low</a:t>
            </a:r>
          </a:p>
        </p:txBody>
      </p:sp>
      <p:sp>
        <p:nvSpPr>
          <p:cNvPr id="76" name="TextBox 75">
            <a:hlinkClick r:id="rId5" action="ppaction://hlinksldjump"/>
            <a:extLst>
              <a:ext uri="{FF2B5EF4-FFF2-40B4-BE49-F238E27FC236}">
                <a16:creationId xmlns:a16="http://schemas.microsoft.com/office/drawing/2014/main" id="{D6309D24-E5A0-4347-A764-8DBC1B3BB291}"/>
              </a:ext>
            </a:extLst>
          </p:cNvPr>
          <p:cNvSpPr txBox="1"/>
          <p:nvPr/>
        </p:nvSpPr>
        <p:spPr>
          <a:xfrm>
            <a:off x="6050037" y="5734545"/>
            <a:ext cx="1837351" cy="338554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/>
              <a:t>INC Prog Counter</a:t>
            </a:r>
          </a:p>
        </p:txBody>
      </p:sp>
      <p:cxnSp>
        <p:nvCxnSpPr>
          <p:cNvPr id="78" name="Connector: Elbow 77">
            <a:extLst>
              <a:ext uri="{FF2B5EF4-FFF2-40B4-BE49-F238E27FC236}">
                <a16:creationId xmlns:a16="http://schemas.microsoft.com/office/drawing/2014/main" id="{2B8F780B-E360-4796-8950-B8B5AE34D802}"/>
              </a:ext>
            </a:extLst>
          </p:cNvPr>
          <p:cNvCxnSpPr>
            <a:cxnSpLocks/>
            <a:stCxn id="61" idx="6"/>
            <a:endCxn id="76" idx="1"/>
          </p:cNvCxnSpPr>
          <p:nvPr/>
        </p:nvCxnSpPr>
        <p:spPr>
          <a:xfrm flipV="1">
            <a:off x="4609905" y="5903822"/>
            <a:ext cx="1440132" cy="2926"/>
          </a:xfrm>
          <a:prstGeom prst="bentConnector3">
            <a:avLst>
              <a:gd name="adj1" fmla="val 50000"/>
            </a:avLst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B2C278D9-87F8-4260-9D6E-D8C617BCA0A8}"/>
              </a:ext>
            </a:extLst>
          </p:cNvPr>
          <p:cNvSpPr txBox="1"/>
          <p:nvPr/>
        </p:nvSpPr>
        <p:spPr>
          <a:xfrm>
            <a:off x="6047902" y="6255213"/>
            <a:ext cx="1849215" cy="338554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/>
              <a:t>Prog Counter </a:t>
            </a:r>
            <a:r>
              <a:rPr lang="en-US" sz="1600" err="1"/>
              <a:t>lsb</a:t>
            </a:r>
            <a:endParaRPr lang="en-US" sz="1600"/>
          </a:p>
        </p:txBody>
      </p: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200FFCD9-F653-4696-A8FC-3140C1AC336A}"/>
              </a:ext>
            </a:extLst>
          </p:cNvPr>
          <p:cNvCxnSpPr>
            <a:cxnSpLocks/>
            <a:endCxn id="80" idx="1"/>
          </p:cNvCxnSpPr>
          <p:nvPr/>
        </p:nvCxnSpPr>
        <p:spPr>
          <a:xfrm>
            <a:off x="3070744" y="5364966"/>
            <a:ext cx="2977158" cy="1059524"/>
          </a:xfrm>
          <a:prstGeom prst="bentConnector3">
            <a:avLst>
              <a:gd name="adj1" fmla="val 50000"/>
            </a:avLst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5D66508F-0450-49A5-A1CD-13B85C94B0CE}"/>
              </a:ext>
            </a:extLst>
          </p:cNvPr>
          <p:cNvCxnSpPr>
            <a:cxnSpLocks/>
            <a:stCxn id="69" idx="0"/>
          </p:cNvCxnSpPr>
          <p:nvPr/>
        </p:nvCxnSpPr>
        <p:spPr>
          <a:xfrm rot="5400000" flipH="1" flipV="1">
            <a:off x="5362889" y="2564110"/>
            <a:ext cx="2716803" cy="1518561"/>
          </a:xfrm>
          <a:prstGeom prst="bentConnector3">
            <a:avLst>
              <a:gd name="adj1" fmla="val 70767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546BC183-0F6A-4D4E-9FE9-4E1A816D4D99}"/>
              </a:ext>
            </a:extLst>
          </p:cNvPr>
          <p:cNvCxnSpPr>
            <a:cxnSpLocks/>
            <a:stCxn id="69" idx="6"/>
            <a:endCxn id="34" idx="1"/>
          </p:cNvCxnSpPr>
          <p:nvPr/>
        </p:nvCxnSpPr>
        <p:spPr>
          <a:xfrm flipV="1">
            <a:off x="6007729" y="4673602"/>
            <a:ext cx="1128239" cy="53909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1C5A5A3E-1BCA-026A-F08C-41DA60E7D263}"/>
              </a:ext>
            </a:extLst>
          </p:cNvPr>
          <p:cNvSpPr/>
          <p:nvPr/>
        </p:nvSpPr>
        <p:spPr>
          <a:xfrm>
            <a:off x="3225149" y="6244623"/>
            <a:ext cx="444843" cy="36933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800"/>
              <a:t>Decimal</a:t>
            </a:r>
          </a:p>
          <a:p>
            <a:pPr algn="ctr"/>
            <a:r>
              <a:rPr lang="en-US" sz="800"/>
              <a:t> Dot LED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52FF34A-45D2-6F16-BEED-3346701D1237}"/>
              </a:ext>
            </a:extLst>
          </p:cNvPr>
          <p:cNvCxnSpPr>
            <a:cxnSpLocks/>
            <a:stCxn id="4" idx="6"/>
            <a:endCxn id="75" idx="2"/>
          </p:cNvCxnSpPr>
          <p:nvPr/>
        </p:nvCxnSpPr>
        <p:spPr>
          <a:xfrm flipV="1">
            <a:off x="3669991" y="6428803"/>
            <a:ext cx="848475" cy="487"/>
          </a:xfrm>
          <a:prstGeom prst="lin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8A48775-211A-FFE3-DCE9-B9E1D474D7CD}"/>
              </a:ext>
            </a:extLst>
          </p:cNvPr>
          <p:cNvGrpSpPr/>
          <p:nvPr/>
        </p:nvGrpSpPr>
        <p:grpSpPr>
          <a:xfrm>
            <a:off x="558552" y="5775427"/>
            <a:ext cx="1237390" cy="369333"/>
            <a:chOff x="7341000" y="5775412"/>
            <a:chExt cx="1237389" cy="369331"/>
          </a:xfrm>
        </p:grpSpPr>
        <p:sp>
          <p:nvSpPr>
            <p:cNvPr id="39" name="TextBox 38">
              <a:hlinkClick r:id="rId6" action="ppaction://hlinksldjump"/>
              <a:extLst>
                <a:ext uri="{FF2B5EF4-FFF2-40B4-BE49-F238E27FC236}">
                  <a16:creationId xmlns:a16="http://schemas.microsoft.com/office/drawing/2014/main" id="{C35015B7-343D-D2C3-FEA9-500FAF0F81E5}"/>
                </a:ext>
              </a:extLst>
            </p:cNvPr>
            <p:cNvSpPr txBox="1"/>
            <p:nvPr/>
          </p:nvSpPr>
          <p:spPr>
            <a:xfrm>
              <a:off x="7341000" y="5775412"/>
              <a:ext cx="1237389" cy="369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/>
                <a:t>Main Reset</a:t>
              </a:r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140AB442-5314-B04E-1C6D-AB7113127618}"/>
                </a:ext>
              </a:extLst>
            </p:cNvPr>
            <p:cNvCxnSpPr>
              <a:cxnSpLocks/>
            </p:cNvCxnSpPr>
            <p:nvPr/>
          </p:nvCxnSpPr>
          <p:spPr>
            <a:xfrm>
              <a:off x="7439099" y="5831844"/>
              <a:ext cx="92306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2" name="Picture 41" descr="Diagram&#10;&#10;Description automatically generated with low confidence">
            <a:extLst>
              <a:ext uri="{FF2B5EF4-FFF2-40B4-BE49-F238E27FC236}">
                <a16:creationId xmlns:a16="http://schemas.microsoft.com/office/drawing/2014/main" id="{5C991C3C-005E-9099-A19A-8BD52E91B8F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l="50000" t="19257" r="4045" b="-1180"/>
          <a:stretch/>
        </p:blipFill>
        <p:spPr>
          <a:xfrm>
            <a:off x="5350647" y="5189265"/>
            <a:ext cx="659287" cy="459531"/>
          </a:xfrm>
          <a:prstGeom prst="rect">
            <a:avLst/>
          </a:prstGeom>
        </p:spPr>
      </p:pic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52E879E8-32FD-26CC-828B-EBBA231C84F9}"/>
              </a:ext>
            </a:extLst>
          </p:cNvPr>
          <p:cNvCxnSpPr>
            <a:cxnSpLocks/>
            <a:stCxn id="39" idx="3"/>
            <a:endCxn id="43" idx="1"/>
          </p:cNvCxnSpPr>
          <p:nvPr/>
        </p:nvCxnSpPr>
        <p:spPr>
          <a:xfrm flipV="1">
            <a:off x="1795942" y="5554433"/>
            <a:ext cx="3662407" cy="405661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hlinkClick r:id="rId4" action="ppaction://hlinksldjump"/>
            <a:extLst>
              <a:ext uri="{FF2B5EF4-FFF2-40B4-BE49-F238E27FC236}">
                <a16:creationId xmlns:a16="http://schemas.microsoft.com/office/drawing/2014/main" id="{07399F58-7E1C-1D64-C02E-3D11A62E319B}"/>
              </a:ext>
            </a:extLst>
          </p:cNvPr>
          <p:cNvSpPr/>
          <p:nvPr/>
        </p:nvSpPr>
        <p:spPr>
          <a:xfrm>
            <a:off x="735511" y="371262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</a:t>
            </a:r>
            <a:r>
              <a:rPr lang="en-US" sz="1200">
                <a:hlinkClick r:id="rId9" action="ppaction://hlinksldjump"/>
              </a:rPr>
              <a:t>7</a:t>
            </a:r>
            <a:r>
              <a:rPr lang="en-US" sz="1200"/>
              <a:t>: PC Advance</a:t>
            </a: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AD8B1E28-5867-3F16-A26B-930EC2A2B14D}"/>
              </a:ext>
            </a:extLst>
          </p:cNvPr>
          <p:cNvCxnSpPr>
            <a:cxnSpLocks/>
            <a:stCxn id="39" idx="3"/>
            <a:endCxn id="23" idx="1"/>
          </p:cNvCxnSpPr>
          <p:nvPr/>
        </p:nvCxnSpPr>
        <p:spPr>
          <a:xfrm flipV="1">
            <a:off x="1795942" y="4864203"/>
            <a:ext cx="912832" cy="1095891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18D64C66-408C-6DA7-C622-34EA504D52FB}"/>
              </a:ext>
            </a:extLst>
          </p:cNvPr>
          <p:cNvSpPr/>
          <p:nvPr/>
        </p:nvSpPr>
        <p:spPr>
          <a:xfrm>
            <a:off x="5121707" y="5492712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2F2E86C8-CE44-04A1-FFDE-0545775921CF}"/>
              </a:ext>
            </a:extLst>
          </p:cNvPr>
          <p:cNvSpPr/>
          <p:nvPr/>
        </p:nvSpPr>
        <p:spPr>
          <a:xfrm>
            <a:off x="5916289" y="4681791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097B7CDF-0704-80DC-53C9-545E8612862D}"/>
              </a:ext>
            </a:extLst>
          </p:cNvPr>
          <p:cNvCxnSpPr>
            <a:cxnSpLocks/>
            <a:stCxn id="69" idx="2"/>
            <a:endCxn id="33" idx="0"/>
          </p:cNvCxnSpPr>
          <p:nvPr/>
        </p:nvCxnSpPr>
        <p:spPr>
          <a:xfrm rot="10800000" flipV="1">
            <a:off x="5167427" y="4727509"/>
            <a:ext cx="748863" cy="765203"/>
          </a:xfrm>
          <a:prstGeom prst="bentConnector2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>
            <a:extLst>
              <a:ext uri="{FF2B5EF4-FFF2-40B4-BE49-F238E27FC236}">
                <a16:creationId xmlns:a16="http://schemas.microsoft.com/office/drawing/2014/main" id="{D301555F-92F0-514E-3819-9070B7C94092}"/>
              </a:ext>
            </a:extLst>
          </p:cNvPr>
          <p:cNvSpPr/>
          <p:nvPr/>
        </p:nvSpPr>
        <p:spPr>
          <a:xfrm>
            <a:off x="2209887" y="5917489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>
            <a:hlinkClick r:id="rId6" action="ppaction://hlinksldjump"/>
            <a:extLst>
              <a:ext uri="{FF2B5EF4-FFF2-40B4-BE49-F238E27FC236}">
                <a16:creationId xmlns:a16="http://schemas.microsoft.com/office/drawing/2014/main" id="{0D6E23AF-52E3-FC3E-7E30-AE3C17128290}"/>
              </a:ext>
            </a:extLst>
          </p:cNvPr>
          <p:cNvSpPr txBox="1"/>
          <p:nvPr/>
        </p:nvSpPr>
        <p:spPr>
          <a:xfrm>
            <a:off x="719441" y="4611968"/>
            <a:ext cx="106150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Main CLK</a:t>
            </a:r>
          </a:p>
        </p:txBody>
      </p:sp>
      <p:sp>
        <p:nvSpPr>
          <p:cNvPr id="2" name="Arrow: Right 1">
            <a:hlinkClick r:id="rId5" action="ppaction://hlinksldjump"/>
            <a:extLst>
              <a:ext uri="{FF2B5EF4-FFF2-40B4-BE49-F238E27FC236}">
                <a16:creationId xmlns:a16="http://schemas.microsoft.com/office/drawing/2014/main" id="{7FB00DFC-180F-02BA-EFEA-38A06E1A7FCA}"/>
              </a:ext>
            </a:extLst>
          </p:cNvPr>
          <p:cNvSpPr/>
          <p:nvPr/>
        </p:nvSpPr>
        <p:spPr>
          <a:xfrm rot="5400000">
            <a:off x="8946467" y="321011"/>
            <a:ext cx="731520" cy="731520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200"/>
              <a:t>Prog </a:t>
            </a:r>
          </a:p>
          <a:p>
            <a:pPr algn="ctr"/>
            <a:r>
              <a:rPr lang="en-US" sz="1200"/>
              <a:t>Data[7:0]</a:t>
            </a:r>
          </a:p>
        </p:txBody>
      </p:sp>
      <p:sp>
        <p:nvSpPr>
          <p:cNvPr id="49" name="Arrow: Right 48">
            <a:hlinkClick r:id="rId5" action="ppaction://hlinksldjump"/>
            <a:extLst>
              <a:ext uri="{FF2B5EF4-FFF2-40B4-BE49-F238E27FC236}">
                <a16:creationId xmlns:a16="http://schemas.microsoft.com/office/drawing/2014/main" id="{E7332A40-91A7-EED3-22D5-5B2909ECBE46}"/>
              </a:ext>
            </a:extLst>
          </p:cNvPr>
          <p:cNvSpPr/>
          <p:nvPr/>
        </p:nvSpPr>
        <p:spPr>
          <a:xfrm rot="5400000">
            <a:off x="8946467" y="3037751"/>
            <a:ext cx="731520" cy="731520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Prog </a:t>
            </a:r>
          </a:p>
          <a:p>
            <a:pPr algn="ctr"/>
            <a:r>
              <a:rPr lang="en-US" sz="1200"/>
              <a:t>Data[7:0]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7CC0CD78-36DA-BC50-51BD-35AF82329DC8}"/>
              </a:ext>
            </a:extLst>
          </p:cNvPr>
          <p:cNvSpPr/>
          <p:nvPr/>
        </p:nvSpPr>
        <p:spPr>
          <a:xfrm>
            <a:off x="4518465" y="586102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Arrow: Right 65">
            <a:hlinkClick r:id="rId4" action="ppaction://hlinksldjump"/>
            <a:extLst>
              <a:ext uri="{FF2B5EF4-FFF2-40B4-BE49-F238E27FC236}">
                <a16:creationId xmlns:a16="http://schemas.microsoft.com/office/drawing/2014/main" id="{63CB97D8-E031-2125-2CAB-9BF73DE1AB8A}"/>
              </a:ext>
            </a:extLst>
          </p:cNvPr>
          <p:cNvSpPr/>
          <p:nvPr/>
        </p:nvSpPr>
        <p:spPr>
          <a:xfrm rot="5400000">
            <a:off x="8583927" y="2139117"/>
            <a:ext cx="731520" cy="73152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[4:0]</a:t>
            </a:r>
          </a:p>
        </p:txBody>
      </p:sp>
      <p:sp>
        <p:nvSpPr>
          <p:cNvPr id="67" name="Arrow: Right 66">
            <a:hlinkClick r:id="rId10" action="ppaction://hlinksldjump"/>
            <a:extLst>
              <a:ext uri="{FF2B5EF4-FFF2-40B4-BE49-F238E27FC236}">
                <a16:creationId xmlns:a16="http://schemas.microsoft.com/office/drawing/2014/main" id="{A25FE31F-BBF9-DC35-9E3C-AF1116AB41B8}"/>
              </a:ext>
            </a:extLst>
          </p:cNvPr>
          <p:cNvSpPr/>
          <p:nvPr/>
        </p:nvSpPr>
        <p:spPr>
          <a:xfrm rot="5400000">
            <a:off x="8946467" y="4960683"/>
            <a:ext cx="731520" cy="73152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/>
              <a:t>H Reg</a:t>
            </a:r>
          </a:p>
          <a:p>
            <a:pPr algn="ctr"/>
            <a:r>
              <a:rPr lang="en-US" sz="1400"/>
              <a:t>8 bits</a:t>
            </a:r>
          </a:p>
        </p:txBody>
      </p:sp>
      <p:sp>
        <p:nvSpPr>
          <p:cNvPr id="72" name="Arrow: Right 71">
            <a:hlinkClick r:id="rId11" action="ppaction://hlinksldjump"/>
            <a:extLst>
              <a:ext uri="{FF2B5EF4-FFF2-40B4-BE49-F238E27FC236}">
                <a16:creationId xmlns:a16="http://schemas.microsoft.com/office/drawing/2014/main" id="{A521F755-DB05-5F58-72E2-1AA3E5D99187}"/>
              </a:ext>
            </a:extLst>
          </p:cNvPr>
          <p:cNvSpPr/>
          <p:nvPr/>
        </p:nvSpPr>
        <p:spPr>
          <a:xfrm rot="5400000">
            <a:off x="10507187" y="2249753"/>
            <a:ext cx="731520" cy="755881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[7:5] Flags</a:t>
            </a:r>
          </a:p>
        </p:txBody>
      </p:sp>
      <p:sp>
        <p:nvSpPr>
          <p:cNvPr id="59" name="Arrow: Right 58">
            <a:hlinkClick r:id="rId12" action="ppaction://hlinksldjump"/>
            <a:extLst>
              <a:ext uri="{FF2B5EF4-FFF2-40B4-BE49-F238E27FC236}">
                <a16:creationId xmlns:a16="http://schemas.microsoft.com/office/drawing/2014/main" id="{6E604279-8B3A-A5AD-DE6B-B5C1DD355DB8}"/>
              </a:ext>
            </a:extLst>
          </p:cNvPr>
          <p:cNvSpPr/>
          <p:nvPr/>
        </p:nvSpPr>
        <p:spPr>
          <a:xfrm rot="5400000">
            <a:off x="11129169" y="2251741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[7:6] Rd RO</a:t>
            </a:r>
          </a:p>
        </p:txBody>
      </p:sp>
      <p:sp>
        <p:nvSpPr>
          <p:cNvPr id="60" name="Arrow: Right 59">
            <a:hlinkClick r:id="rId12" action="ppaction://hlinksldjump"/>
            <a:extLst>
              <a:ext uri="{FF2B5EF4-FFF2-40B4-BE49-F238E27FC236}">
                <a16:creationId xmlns:a16="http://schemas.microsoft.com/office/drawing/2014/main" id="{DA57BCE9-47E3-AEFE-9B87-33FFD871F1DF}"/>
              </a:ext>
            </a:extLst>
          </p:cNvPr>
          <p:cNvSpPr/>
          <p:nvPr/>
        </p:nvSpPr>
        <p:spPr>
          <a:xfrm rot="5400000">
            <a:off x="11129169" y="5005717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[15:12]</a:t>
            </a:r>
          </a:p>
        </p:txBody>
      </p:sp>
      <p:sp>
        <p:nvSpPr>
          <p:cNvPr id="73" name="Arrow: Right 72">
            <a:hlinkClick r:id="rId13" action="ppaction://hlinksldjump"/>
            <a:extLst>
              <a:ext uri="{FF2B5EF4-FFF2-40B4-BE49-F238E27FC236}">
                <a16:creationId xmlns:a16="http://schemas.microsoft.com/office/drawing/2014/main" id="{9FAC357E-A986-7196-3EE2-3C42F3254150}"/>
              </a:ext>
            </a:extLst>
          </p:cNvPr>
          <p:cNvSpPr/>
          <p:nvPr/>
        </p:nvSpPr>
        <p:spPr>
          <a:xfrm rot="5400000">
            <a:off x="10818177" y="2903966"/>
            <a:ext cx="731520" cy="755881"/>
          </a:xfrm>
          <a:prstGeom prst="rightArrow">
            <a:avLst/>
          </a:prstGeom>
          <a:solidFill>
            <a:schemeClr val="accent6">
              <a:lumMod val="5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OpCode</a:t>
            </a:r>
          </a:p>
          <a:p>
            <a:pPr algn="ctr"/>
            <a:r>
              <a:rPr lang="en-US" sz="1200">
                <a:solidFill>
                  <a:schemeClr val="bg1"/>
                </a:solidFill>
              </a:rPr>
              <a:t>[7:6] Rd RI</a:t>
            </a:r>
          </a:p>
        </p:txBody>
      </p:sp>
      <p:sp>
        <p:nvSpPr>
          <p:cNvPr id="74" name="Arrow: Right 73">
            <a:hlinkClick r:id="rId14" action="ppaction://hlinksldjump"/>
            <a:extLst>
              <a:ext uri="{FF2B5EF4-FFF2-40B4-BE49-F238E27FC236}">
                <a16:creationId xmlns:a16="http://schemas.microsoft.com/office/drawing/2014/main" id="{FEC17707-EF22-EDD9-43D8-313CB5580BB4}"/>
              </a:ext>
            </a:extLst>
          </p:cNvPr>
          <p:cNvSpPr/>
          <p:nvPr/>
        </p:nvSpPr>
        <p:spPr>
          <a:xfrm rot="5400000">
            <a:off x="9884937" y="2540231"/>
            <a:ext cx="1053793" cy="394164"/>
          </a:xfrm>
          <a:prstGeom prst="rightArrow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OpCode [5] A/I</a:t>
            </a: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765C722A-8DD4-7118-662C-944B572DB5B8}"/>
              </a:ext>
            </a:extLst>
          </p:cNvPr>
          <p:cNvSpPr/>
          <p:nvPr/>
        </p:nvSpPr>
        <p:spPr>
          <a:xfrm>
            <a:off x="4518465" y="638308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5FC160EA-5BF2-18AC-1ED4-AC4C834EE500}"/>
              </a:ext>
            </a:extLst>
          </p:cNvPr>
          <p:cNvSpPr/>
          <p:nvPr/>
        </p:nvSpPr>
        <p:spPr>
          <a:xfrm>
            <a:off x="4518465" y="531303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85CAAF5D-EE5B-1636-1526-DB81EA3C1152}"/>
              </a:ext>
            </a:extLst>
          </p:cNvPr>
          <p:cNvSpPr/>
          <p:nvPr/>
        </p:nvSpPr>
        <p:spPr>
          <a:xfrm>
            <a:off x="4518465" y="314051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hlinkClick r:id="rId15" action="ppaction://hlinksldjump"/>
            <a:extLst>
              <a:ext uri="{FF2B5EF4-FFF2-40B4-BE49-F238E27FC236}">
                <a16:creationId xmlns:a16="http://schemas.microsoft.com/office/drawing/2014/main" id="{0D2B038A-F201-330E-659E-B3EEDE6EE09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8" name="Slide Number Placeholder 4">
            <a:extLst>
              <a:ext uri="{FF2B5EF4-FFF2-40B4-BE49-F238E27FC236}">
                <a16:creationId xmlns:a16="http://schemas.microsoft.com/office/drawing/2014/main" id="{CB9DB98D-A4BA-94AB-6726-34182C861ACE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81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7A8347-D851-34A3-4903-0BFAD749F670}"/>
              </a:ext>
            </a:extLst>
          </p:cNvPr>
          <p:cNvSpPr txBox="1"/>
          <p:nvPr/>
        </p:nvSpPr>
        <p:spPr>
          <a:xfrm>
            <a:off x="2299299" y="3460904"/>
            <a:ext cx="3002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AD85FFE-4A11-4FD3-A148-8382B588DB91}"/>
              </a:ext>
            </a:extLst>
          </p:cNvPr>
          <p:cNvSpPr txBox="1"/>
          <p:nvPr/>
        </p:nvSpPr>
        <p:spPr>
          <a:xfrm>
            <a:off x="4609905" y="2907808"/>
            <a:ext cx="3002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6CF2AF2-F452-0389-476F-44BF86B443BC}"/>
              </a:ext>
            </a:extLst>
          </p:cNvPr>
          <p:cNvSpPr txBox="1"/>
          <p:nvPr/>
        </p:nvSpPr>
        <p:spPr>
          <a:xfrm>
            <a:off x="4628488" y="3245042"/>
            <a:ext cx="3002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6DC6469-B54F-3402-996E-151D4CCB0AB7}"/>
              </a:ext>
            </a:extLst>
          </p:cNvPr>
          <p:cNvSpPr txBox="1"/>
          <p:nvPr/>
        </p:nvSpPr>
        <p:spPr>
          <a:xfrm>
            <a:off x="4683881" y="3610433"/>
            <a:ext cx="3002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467616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"/>
                            </p:stCondLst>
                            <p:childTnLst>
                              <p:par>
                                <p:cTn id="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000"/>
                            </p:stCondLst>
                            <p:childTnLst>
                              <p:par>
                                <p:cTn id="7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500"/>
                            </p:stCondLst>
                            <p:childTnLst>
                              <p:par>
                                <p:cTn id="7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00"/>
                            </p:stCondLst>
                            <p:childTnLst>
                              <p:par>
                                <p:cTn id="8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500"/>
                            </p:stCondLst>
                            <p:childTnLst>
                              <p:par>
                                <p:cTn id="10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500"/>
                            </p:stCondLst>
                            <p:childTnLst>
                              <p:par>
                                <p:cTn id="1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2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5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4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2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5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6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7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2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7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6" presetID="2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7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2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8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5" presetID="2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0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8" fill="hold">
                      <p:stCondLst>
                        <p:cond delay="indefinite"/>
                      </p:stCondLst>
                      <p:childTnLst>
                        <p:par>
                          <p:cTn id="209" fill="hold">
                            <p:stCondLst>
                              <p:cond delay="0"/>
                            </p:stCondLst>
                            <p:childTnLst>
                              <p:par>
                                <p:cTn id="2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3" fill="hold">
                            <p:stCondLst>
                              <p:cond delay="500"/>
                            </p:stCondLst>
                            <p:childTnLst>
                              <p:par>
                                <p:cTn id="2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7" fill="hold">
                            <p:stCondLst>
                              <p:cond delay="1000"/>
                            </p:stCondLst>
                            <p:childTnLst>
                              <p:par>
                                <p:cTn id="2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4" fill="hold">
                            <p:stCondLst>
                              <p:cond delay="2000"/>
                            </p:stCondLst>
                            <p:childTnLst>
                              <p:par>
                                <p:cTn id="2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43" grpId="0" animBg="1"/>
      <p:bldP spid="63" grpId="0" animBg="1"/>
      <p:bldP spid="76" grpId="0" animBg="1"/>
      <p:bldP spid="80" grpId="0" animBg="1"/>
      <p:bldP spid="4" grpId="0" animBg="1"/>
      <p:bldP spid="4" grpId="1" animBg="1"/>
      <p:bldP spid="45" grpId="0" animBg="1"/>
      <p:bldP spid="45" grpId="1" animBg="1"/>
      <p:bldP spid="33" grpId="0" animBg="1"/>
      <p:bldP spid="69" grpId="0" animBg="1"/>
      <p:bldP spid="79" grpId="0" animBg="1"/>
      <p:bldP spid="82" grpId="0" animBg="1"/>
      <p:bldP spid="82" grpId="1" animBg="1"/>
      <p:bldP spid="2" grpId="0" animBg="1"/>
      <p:bldP spid="2" grpId="1" animBg="1"/>
      <p:bldP spid="49" grpId="0" animBg="1"/>
      <p:bldP spid="49" grpId="1" animBg="1"/>
      <p:bldP spid="61" grpId="0" animBg="1"/>
      <p:bldP spid="61" grpId="1" animBg="1"/>
      <p:bldP spid="66" grpId="0" animBg="1"/>
      <p:bldP spid="67" grpId="0" animBg="1"/>
      <p:bldP spid="72" grpId="0" animBg="1"/>
      <p:bldP spid="59" grpId="0" animBg="1"/>
      <p:bldP spid="60" grpId="0" animBg="1"/>
      <p:bldP spid="73" grpId="0" animBg="1"/>
      <p:bldP spid="74" grpId="0" animBg="1"/>
      <p:bldP spid="75" grpId="0" animBg="1"/>
      <p:bldP spid="75" grpId="1" animBg="1"/>
      <p:bldP spid="77" grpId="0" animBg="1"/>
      <p:bldP spid="77" grpId="1" animBg="1"/>
      <p:bldP spid="83" grpId="0" animBg="1"/>
      <p:bldP spid="83" grpId="1" animBg="1"/>
      <p:bldP spid="6" grpId="0"/>
      <p:bldP spid="6" grpId="1"/>
      <p:bldP spid="19" grpId="0"/>
      <p:bldP spid="19" grpId="1"/>
      <p:bldP spid="19" grpId="2"/>
      <p:bldP spid="20" grpId="0"/>
      <p:bldP spid="20" grpId="1"/>
      <p:bldP spid="21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AA509D7D-83CC-4D21-9FD6-38EF2ECCAAD5}"/>
              </a:ext>
            </a:extLst>
          </p:cNvPr>
          <p:cNvSpPr/>
          <p:nvPr/>
        </p:nvSpPr>
        <p:spPr>
          <a:xfrm>
            <a:off x="3057945" y="4163477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D584294-6B47-A59D-F1B4-CFECDEEEFEC3}"/>
              </a:ext>
            </a:extLst>
          </p:cNvPr>
          <p:cNvSpPr/>
          <p:nvPr/>
        </p:nvSpPr>
        <p:spPr>
          <a:xfrm>
            <a:off x="3271931" y="3861019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43E9DA6-BE87-E164-D98A-97D477FD353F}"/>
              </a:ext>
            </a:extLst>
          </p:cNvPr>
          <p:cNvSpPr/>
          <p:nvPr/>
        </p:nvSpPr>
        <p:spPr>
          <a:xfrm>
            <a:off x="5746028" y="3815867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E1A8201-018F-44A8-3DB0-64E26DBC713B}"/>
              </a:ext>
            </a:extLst>
          </p:cNvPr>
          <p:cNvSpPr/>
          <p:nvPr/>
        </p:nvSpPr>
        <p:spPr>
          <a:xfrm>
            <a:off x="5932924" y="3958831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B984DC9-F557-C222-5ED7-ABDF8644A02B}"/>
              </a:ext>
            </a:extLst>
          </p:cNvPr>
          <p:cNvSpPr/>
          <p:nvPr/>
        </p:nvSpPr>
        <p:spPr>
          <a:xfrm>
            <a:off x="8599251" y="4024433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873D541-CBCE-14BE-DDAA-A71614BD4DB4}"/>
              </a:ext>
            </a:extLst>
          </p:cNvPr>
          <p:cNvSpPr/>
          <p:nvPr/>
        </p:nvSpPr>
        <p:spPr>
          <a:xfrm>
            <a:off x="8863211" y="3885389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2CCC9F-04F2-6984-5C76-5D42F02A75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OpCode Decoder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3C00095-BA96-519F-F41D-4516DF393FAC}"/>
              </a:ext>
            </a:extLst>
          </p:cNvPr>
          <p:cNvGrpSpPr/>
          <p:nvPr/>
        </p:nvGrpSpPr>
        <p:grpSpPr>
          <a:xfrm>
            <a:off x="4154574" y="1053547"/>
            <a:ext cx="2301769" cy="3972732"/>
            <a:chOff x="4294936" y="1053547"/>
            <a:chExt cx="2301769" cy="397273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4E13DF8-2427-B20A-9954-DF53004665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3459455" y="1889028"/>
              <a:ext cx="3972732" cy="2301769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F559045-B017-B5CE-B1DE-791A6B09B7DB}"/>
                </a:ext>
              </a:extLst>
            </p:cNvPr>
            <p:cNvSpPr txBox="1"/>
            <p:nvPr/>
          </p:nvSpPr>
          <p:spPr>
            <a:xfrm>
              <a:off x="4484635" y="2855246"/>
              <a:ext cx="121219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/>
                <a:t>74HC138</a:t>
              </a:r>
            </a:p>
            <a:p>
              <a:pPr algn="ctr"/>
              <a:r>
                <a:rPr lang="en-US" sz="1400" err="1"/>
                <a:t>OpCodes</a:t>
              </a:r>
              <a:r>
                <a:rPr lang="en-US" sz="1400"/>
                <a:t> 8-15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5FD5BA3B-D093-58D1-6488-0050421B3908}"/>
              </a:ext>
            </a:extLst>
          </p:cNvPr>
          <p:cNvGrpSpPr/>
          <p:nvPr/>
        </p:nvGrpSpPr>
        <p:grpSpPr>
          <a:xfrm>
            <a:off x="6830137" y="1053547"/>
            <a:ext cx="2301769" cy="3972732"/>
            <a:chOff x="4294936" y="1053547"/>
            <a:chExt cx="2301769" cy="397273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2FD7B7E-2A87-91B2-5FDF-1EE37715E6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3459455" y="1889028"/>
              <a:ext cx="3972732" cy="2301769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82D2793-219F-7310-4590-58DBC57DB91E}"/>
                </a:ext>
              </a:extLst>
            </p:cNvPr>
            <p:cNvSpPr txBox="1"/>
            <p:nvPr/>
          </p:nvSpPr>
          <p:spPr>
            <a:xfrm>
              <a:off x="4559935" y="2855246"/>
              <a:ext cx="112082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/>
                <a:t>74HC138</a:t>
              </a:r>
            </a:p>
            <a:p>
              <a:pPr algn="ctr"/>
              <a:r>
                <a:rPr lang="en-US" sz="1400" err="1"/>
                <a:t>OpCodes</a:t>
              </a:r>
              <a:r>
                <a:rPr lang="en-US" sz="1400"/>
                <a:t> 0-7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9AA1D57-4AA0-8215-9565-F29C82EA2CD1}"/>
              </a:ext>
            </a:extLst>
          </p:cNvPr>
          <p:cNvGrpSpPr/>
          <p:nvPr/>
        </p:nvGrpSpPr>
        <p:grpSpPr>
          <a:xfrm>
            <a:off x="1479014" y="1053547"/>
            <a:ext cx="2301770" cy="3972732"/>
            <a:chOff x="4294936" y="1053547"/>
            <a:chExt cx="2301769" cy="3972732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17FBA61-0C5A-8677-891C-E7E4243F23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3459455" y="1889028"/>
              <a:ext cx="3972732" cy="2301769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7BC0A8C-CD52-202B-7A11-02E8A9488E0F}"/>
                </a:ext>
              </a:extLst>
            </p:cNvPr>
            <p:cNvSpPr txBox="1"/>
            <p:nvPr/>
          </p:nvSpPr>
          <p:spPr>
            <a:xfrm>
              <a:off x="4438952" y="2855246"/>
              <a:ext cx="130356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/>
                <a:t>74HC138</a:t>
              </a:r>
            </a:p>
            <a:p>
              <a:pPr algn="ctr"/>
              <a:r>
                <a:rPr lang="en-US" sz="1400" err="1"/>
                <a:t>OpCodes</a:t>
              </a:r>
              <a:r>
                <a:rPr lang="en-US" sz="1400"/>
                <a:t> 16-23</a:t>
              </a:r>
            </a:p>
          </p:txBody>
        </p:sp>
      </p:grpSp>
      <p:sp>
        <p:nvSpPr>
          <p:cNvPr id="14" name="Arrow: Right 13">
            <a:hlinkClick r:id="rId4" action="ppaction://hlinksldjump"/>
            <a:extLst>
              <a:ext uri="{FF2B5EF4-FFF2-40B4-BE49-F238E27FC236}">
                <a16:creationId xmlns:a16="http://schemas.microsoft.com/office/drawing/2014/main" id="{B59447E2-4B84-C2AD-681B-DE43918A0715}"/>
              </a:ext>
            </a:extLst>
          </p:cNvPr>
          <p:cNvSpPr/>
          <p:nvPr/>
        </p:nvSpPr>
        <p:spPr>
          <a:xfrm rot="16200000">
            <a:off x="4751231" y="6096459"/>
            <a:ext cx="731520" cy="73152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[4:0]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2C92D83-20B9-92B8-88FC-47D0B5E5DB76}"/>
              </a:ext>
            </a:extLst>
          </p:cNvPr>
          <p:cNvGrpSpPr/>
          <p:nvPr/>
        </p:nvGrpSpPr>
        <p:grpSpPr>
          <a:xfrm>
            <a:off x="4344272" y="5830394"/>
            <a:ext cx="1388675" cy="292004"/>
            <a:chOff x="4344272" y="5830393"/>
            <a:chExt cx="1388674" cy="292004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8050B28-F9C9-F85C-BE25-4A1B3AC3909C}"/>
                </a:ext>
              </a:extLst>
            </p:cNvPr>
            <p:cNvSpPr/>
            <p:nvPr/>
          </p:nvSpPr>
          <p:spPr>
            <a:xfrm>
              <a:off x="4344272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0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3BEF38C-8351-58B4-306A-BEBBE12FA1D6}"/>
                </a:ext>
              </a:extLst>
            </p:cNvPr>
            <p:cNvSpPr/>
            <p:nvPr/>
          </p:nvSpPr>
          <p:spPr>
            <a:xfrm>
              <a:off x="4627995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1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1717254-9513-209A-FBB0-6E3AF8CF318E}"/>
                </a:ext>
              </a:extLst>
            </p:cNvPr>
            <p:cNvSpPr/>
            <p:nvPr/>
          </p:nvSpPr>
          <p:spPr>
            <a:xfrm>
              <a:off x="4911718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2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88FB8F7-4997-A3E7-3ABB-3D9B85DA5DF4}"/>
                </a:ext>
              </a:extLst>
            </p:cNvPr>
            <p:cNvSpPr/>
            <p:nvPr/>
          </p:nvSpPr>
          <p:spPr>
            <a:xfrm>
              <a:off x="5195441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3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9E974A7-F613-C2CD-6EFF-C0612EF6C200}"/>
                </a:ext>
              </a:extLst>
            </p:cNvPr>
            <p:cNvSpPr/>
            <p:nvPr/>
          </p:nvSpPr>
          <p:spPr>
            <a:xfrm>
              <a:off x="5479164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4</a:t>
              </a:r>
            </a:p>
          </p:txBody>
        </p:sp>
      </p:grp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06131CB3-25E0-EBD1-3D30-2B6BB0E31AFA}"/>
              </a:ext>
            </a:extLst>
          </p:cNvPr>
          <p:cNvCxnSpPr>
            <a:cxnSpLocks/>
            <a:stCxn id="19" idx="0"/>
            <a:endCxn id="27" idx="2"/>
          </p:cNvCxnSpPr>
          <p:nvPr/>
        </p:nvCxnSpPr>
        <p:spPr>
          <a:xfrm rot="5400000" flipH="1" flipV="1">
            <a:off x="6387589" y="3242901"/>
            <a:ext cx="1805961" cy="3369024"/>
          </a:xfrm>
          <a:prstGeom prst="bentConnector3">
            <a:avLst>
              <a:gd name="adj1" fmla="val 31147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BBC1051B-72A5-F3D3-E542-97601B4EF99F}"/>
              </a:ext>
            </a:extLst>
          </p:cNvPr>
          <p:cNvCxnSpPr>
            <a:cxnSpLocks/>
            <a:stCxn id="18" idx="0"/>
            <a:endCxn id="25" idx="2"/>
          </p:cNvCxnSpPr>
          <p:nvPr/>
        </p:nvCxnSpPr>
        <p:spPr>
          <a:xfrm rot="5400000" flipH="1" flipV="1">
            <a:off x="6183268" y="3302543"/>
            <a:ext cx="1666917" cy="3388787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209E270A-67E5-1BB0-B7BE-272C6C286482}"/>
              </a:ext>
            </a:extLst>
          </p:cNvPr>
          <p:cNvCxnSpPr>
            <a:cxnSpLocks/>
            <a:stCxn id="18" idx="0"/>
            <a:endCxn id="32" idx="2"/>
          </p:cNvCxnSpPr>
          <p:nvPr/>
        </p:nvCxnSpPr>
        <p:spPr>
          <a:xfrm rot="5400000" flipH="1" flipV="1">
            <a:off x="4652373" y="4624871"/>
            <a:ext cx="1875483" cy="53556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679DE348-9C72-663A-2B29-C9456B8CAB04}"/>
              </a:ext>
            </a:extLst>
          </p:cNvPr>
          <p:cNvCxnSpPr>
            <a:cxnSpLocks/>
            <a:stCxn id="19" idx="0"/>
            <a:endCxn id="33" idx="2"/>
          </p:cNvCxnSpPr>
          <p:nvPr/>
        </p:nvCxnSpPr>
        <p:spPr>
          <a:xfrm rot="5400000" flipH="1" flipV="1">
            <a:off x="4959165" y="4744768"/>
            <a:ext cx="1732519" cy="438737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009BB0E9-79AD-1F77-76F9-83DF339E8647}"/>
              </a:ext>
            </a:extLst>
          </p:cNvPr>
          <p:cNvCxnSpPr>
            <a:stCxn id="18" idx="0"/>
            <a:endCxn id="45" idx="2"/>
          </p:cNvCxnSpPr>
          <p:nvPr/>
        </p:nvCxnSpPr>
        <p:spPr>
          <a:xfrm rot="16200000" flipV="1">
            <a:off x="3437901" y="3945962"/>
            <a:ext cx="1830331" cy="1938535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692FB3D3-E1AC-3B57-4FDA-6ED7A5D375D5}"/>
              </a:ext>
            </a:extLst>
          </p:cNvPr>
          <p:cNvCxnSpPr>
            <a:cxnSpLocks/>
            <a:stCxn id="19" idx="0"/>
            <a:endCxn id="44" idx="2"/>
          </p:cNvCxnSpPr>
          <p:nvPr/>
        </p:nvCxnSpPr>
        <p:spPr>
          <a:xfrm rot="16200000" flipV="1">
            <a:off x="3624000" y="3848336"/>
            <a:ext cx="1527873" cy="2436243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pSp>
        <p:nvGrpSpPr>
          <p:cNvPr id="54" name="Group 53">
            <a:extLst>
              <a:ext uri="{FF2B5EF4-FFF2-40B4-BE49-F238E27FC236}">
                <a16:creationId xmlns:a16="http://schemas.microsoft.com/office/drawing/2014/main" id="{D8792E6D-A39A-B74B-1393-F386123D4CB2}"/>
              </a:ext>
            </a:extLst>
          </p:cNvPr>
          <p:cNvGrpSpPr/>
          <p:nvPr/>
        </p:nvGrpSpPr>
        <p:grpSpPr>
          <a:xfrm>
            <a:off x="8373695" y="757866"/>
            <a:ext cx="954107" cy="307777"/>
            <a:chOff x="1992327" y="3559447"/>
            <a:chExt cx="954107" cy="307778"/>
          </a:xfrm>
        </p:grpSpPr>
        <p:sp>
          <p:nvSpPr>
            <p:cNvPr id="55" name="TextBox 54">
              <a:hlinkClick r:id="rId5" action="ppaction://hlinksldjump"/>
              <a:extLst>
                <a:ext uri="{FF2B5EF4-FFF2-40B4-BE49-F238E27FC236}">
                  <a16:creationId xmlns:a16="http://schemas.microsoft.com/office/drawing/2014/main" id="{F0D2F408-3AAF-461B-E5F9-FACDE0B6FC09}"/>
                </a:ext>
              </a:extLst>
            </p:cNvPr>
            <p:cNvSpPr txBox="1"/>
            <p:nvPr/>
          </p:nvSpPr>
          <p:spPr>
            <a:xfrm>
              <a:off x="1992327" y="3559447"/>
              <a:ext cx="954107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/>
                <a:t>OpCode_6</a:t>
              </a:r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08793A79-EB51-A283-C912-ADF7F0122842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73152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9E0B2843-1C2D-74F9-38FB-039845EEFA01}"/>
              </a:ext>
            </a:extLst>
          </p:cNvPr>
          <p:cNvCxnSpPr>
            <a:endCxn id="55" idx="1"/>
          </p:cNvCxnSpPr>
          <p:nvPr/>
        </p:nvCxnSpPr>
        <p:spPr>
          <a:xfrm rot="5400000" flipH="1" flipV="1">
            <a:off x="7629116" y="1337144"/>
            <a:ext cx="1169967" cy="31919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Group 58">
            <a:extLst>
              <a:ext uri="{FF2B5EF4-FFF2-40B4-BE49-F238E27FC236}">
                <a16:creationId xmlns:a16="http://schemas.microsoft.com/office/drawing/2014/main" id="{9E30D876-B5E7-000B-9D6D-621704367BF6}"/>
              </a:ext>
            </a:extLst>
          </p:cNvPr>
          <p:cNvGrpSpPr/>
          <p:nvPr/>
        </p:nvGrpSpPr>
        <p:grpSpPr>
          <a:xfrm>
            <a:off x="5763135" y="587882"/>
            <a:ext cx="1067229" cy="307777"/>
            <a:chOff x="1992327" y="3559447"/>
            <a:chExt cx="1067229" cy="307778"/>
          </a:xfrm>
        </p:grpSpPr>
        <p:sp>
          <p:nvSpPr>
            <p:cNvPr id="60" name="TextBox 59">
              <a:hlinkClick r:id="rId6" action="ppaction://hlinksldjump"/>
              <a:extLst>
                <a:ext uri="{FF2B5EF4-FFF2-40B4-BE49-F238E27FC236}">
                  <a16:creationId xmlns:a16="http://schemas.microsoft.com/office/drawing/2014/main" id="{3F4CF60A-128A-C71C-739C-107A115381D4}"/>
                </a:ext>
              </a:extLst>
            </p:cNvPr>
            <p:cNvSpPr txBox="1"/>
            <p:nvPr/>
          </p:nvSpPr>
          <p:spPr>
            <a:xfrm>
              <a:off x="1992327" y="3559447"/>
              <a:ext cx="1045479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/>
                <a:t>OpCode_08</a:t>
              </a:r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0A2371F2-BB6D-C94F-D3B0-4B04444DAB35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9794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21F5C2B6-7A74-6E47-404F-245125B83811}"/>
              </a:ext>
            </a:extLst>
          </p:cNvPr>
          <p:cNvGrpSpPr/>
          <p:nvPr/>
        </p:nvGrpSpPr>
        <p:grpSpPr>
          <a:xfrm>
            <a:off x="5737487" y="1108059"/>
            <a:ext cx="1067229" cy="307777"/>
            <a:chOff x="1992327" y="3559447"/>
            <a:chExt cx="1067229" cy="307778"/>
          </a:xfrm>
        </p:grpSpPr>
        <p:sp>
          <p:nvSpPr>
            <p:cNvPr id="63" name="TextBox 62">
              <a:hlinkClick r:id="rId6" action="ppaction://hlinksldjump"/>
              <a:extLst>
                <a:ext uri="{FF2B5EF4-FFF2-40B4-BE49-F238E27FC236}">
                  <a16:creationId xmlns:a16="http://schemas.microsoft.com/office/drawing/2014/main" id="{1A1B7551-3568-70F2-18EB-1C82F06C5E5E}"/>
                </a:ext>
              </a:extLst>
            </p:cNvPr>
            <p:cNvSpPr txBox="1"/>
            <p:nvPr/>
          </p:nvSpPr>
          <p:spPr>
            <a:xfrm>
              <a:off x="1992327" y="3559447"/>
              <a:ext cx="1064715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/>
                <a:t>OpCode_0D</a:t>
              </a:r>
            </a:p>
          </p:txBody>
        </p: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48FD23DE-7B06-3CC2-3869-7CC36C782E74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9794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CC318778-07D7-328B-B8F2-C2DE6153F960}"/>
              </a:ext>
            </a:extLst>
          </p:cNvPr>
          <p:cNvCxnSpPr>
            <a:cxnSpLocks/>
            <a:endCxn id="60" idx="1"/>
          </p:cNvCxnSpPr>
          <p:nvPr/>
        </p:nvCxnSpPr>
        <p:spPr>
          <a:xfrm rot="5400000" flipH="1" flipV="1">
            <a:off x="4266996" y="819048"/>
            <a:ext cx="1573415" cy="1418863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BD2810E2-05D9-DE5E-2F61-742C00B5D81A}"/>
              </a:ext>
            </a:extLst>
          </p:cNvPr>
          <p:cNvCxnSpPr>
            <a:cxnSpLocks/>
            <a:stCxn id="63" idx="1"/>
          </p:cNvCxnSpPr>
          <p:nvPr/>
        </p:nvCxnSpPr>
        <p:spPr>
          <a:xfrm rot="10800000" flipV="1">
            <a:off x="5195451" y="1261947"/>
            <a:ext cx="542036" cy="92677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hlinkClick r:id="rId7" action="ppaction://hlinksldjump"/>
            <a:extLst>
              <a:ext uri="{FF2B5EF4-FFF2-40B4-BE49-F238E27FC236}">
                <a16:creationId xmlns:a16="http://schemas.microsoft.com/office/drawing/2014/main" id="{65606891-B5E7-8179-6960-042FA940AB1D}"/>
              </a:ext>
            </a:extLst>
          </p:cNvPr>
          <p:cNvSpPr txBox="1"/>
          <p:nvPr/>
        </p:nvSpPr>
        <p:spPr>
          <a:xfrm>
            <a:off x="8214099" y="345814"/>
            <a:ext cx="1321196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Op Code 1: BRK</a:t>
            </a:r>
          </a:p>
        </p:txBody>
      </p:sp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CA46E3AE-745F-5082-3ED9-EC386C0A6183}"/>
              </a:ext>
            </a:extLst>
          </p:cNvPr>
          <p:cNvCxnSpPr>
            <a:endCxn id="72" idx="1"/>
          </p:cNvCxnSpPr>
          <p:nvPr/>
        </p:nvCxnSpPr>
        <p:spPr>
          <a:xfrm rot="5400000" flipH="1" flipV="1">
            <a:off x="6825063" y="728740"/>
            <a:ext cx="1618072" cy="115999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Group 76">
            <a:extLst>
              <a:ext uri="{FF2B5EF4-FFF2-40B4-BE49-F238E27FC236}">
                <a16:creationId xmlns:a16="http://schemas.microsoft.com/office/drawing/2014/main" id="{B842E5C1-87C2-A9C6-BFF7-414ED6999FF6}"/>
              </a:ext>
            </a:extLst>
          </p:cNvPr>
          <p:cNvGrpSpPr/>
          <p:nvPr/>
        </p:nvGrpSpPr>
        <p:grpSpPr>
          <a:xfrm>
            <a:off x="8561822" y="1250056"/>
            <a:ext cx="1122423" cy="500265"/>
            <a:chOff x="1992327" y="3559447"/>
            <a:chExt cx="1122423" cy="500266"/>
          </a:xfrm>
        </p:grpSpPr>
        <p:sp>
          <p:nvSpPr>
            <p:cNvPr id="78" name="TextBox 77">
              <a:hlinkClick r:id="rId8" action="ppaction://hlinksldjump"/>
              <a:extLst>
                <a:ext uri="{FF2B5EF4-FFF2-40B4-BE49-F238E27FC236}">
                  <a16:creationId xmlns:a16="http://schemas.microsoft.com/office/drawing/2014/main" id="{AD13E39E-DA9A-9C20-A1CA-4CB2FADBB845}"/>
                </a:ext>
              </a:extLst>
            </p:cNvPr>
            <p:cNvSpPr txBox="1"/>
            <p:nvPr/>
          </p:nvSpPr>
          <p:spPr>
            <a:xfrm>
              <a:off x="1992327" y="3559447"/>
              <a:ext cx="1122423" cy="500266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/>
                <a:t>OpCode_7</a:t>
              </a:r>
            </a:p>
            <a:p>
              <a:r>
                <a:rPr lang="en-US" sz="1051"/>
                <a:t>BRANCH Relative</a:t>
              </a:r>
            </a:p>
          </p:txBody>
        </p: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122529B-E798-9DD5-03AF-0225C227791E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9794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61FE2743-CFA7-79A6-2EC1-7EDEE0BDEAF5}"/>
              </a:ext>
            </a:extLst>
          </p:cNvPr>
          <p:cNvCxnSpPr>
            <a:endCxn id="78" idx="1"/>
          </p:cNvCxnSpPr>
          <p:nvPr/>
        </p:nvCxnSpPr>
        <p:spPr>
          <a:xfrm rot="5400000" flipH="1" flipV="1">
            <a:off x="8079166" y="1635120"/>
            <a:ext cx="617587" cy="34772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17519B60-2B43-61BD-6218-9EDE618AC48C}"/>
              </a:ext>
            </a:extLst>
          </p:cNvPr>
          <p:cNvSpPr txBox="1"/>
          <p:nvPr/>
        </p:nvSpPr>
        <p:spPr>
          <a:xfrm>
            <a:off x="3445682" y="4233000"/>
            <a:ext cx="36580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/>
              <a:t>‘0’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9F512770-151B-C7F5-EDFA-1D2038726EB7}"/>
              </a:ext>
            </a:extLst>
          </p:cNvPr>
          <p:cNvSpPr txBox="1"/>
          <p:nvPr/>
        </p:nvSpPr>
        <p:spPr>
          <a:xfrm>
            <a:off x="6086940" y="4192156"/>
            <a:ext cx="36580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/>
              <a:t>‘0’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5815AD2C-DE15-D41A-775C-D7C8596FFE6F}"/>
              </a:ext>
            </a:extLst>
          </p:cNvPr>
          <p:cNvSpPr txBox="1"/>
          <p:nvPr/>
        </p:nvSpPr>
        <p:spPr>
          <a:xfrm>
            <a:off x="8294391" y="4192154"/>
            <a:ext cx="36580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/>
              <a:t>‘1’</a:t>
            </a:r>
          </a:p>
        </p:txBody>
      </p:sp>
      <p:pic>
        <p:nvPicPr>
          <p:cNvPr id="21" name="Picture 20">
            <a:hlinkClick r:id="rId9" action="ppaction://hlinksldjump"/>
            <a:extLst>
              <a:ext uri="{FF2B5EF4-FFF2-40B4-BE49-F238E27FC236}">
                <a16:creationId xmlns:a16="http://schemas.microsoft.com/office/drawing/2014/main" id="{C77C69D5-514F-6EB3-AA78-969C4AE310B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4A4E2C87-FA7E-CC6F-77DC-2251AC8D3FA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82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5202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F84271E-C03E-E825-12E1-EA71F610FA1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Output H Register to Data Bus</a:t>
            </a:r>
          </a:p>
        </p:txBody>
      </p:sp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CD118FB4-D04B-402F-918F-1A214E9EFE4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45226" r="11520"/>
          <a:stretch/>
        </p:blipFill>
        <p:spPr>
          <a:xfrm>
            <a:off x="3698505" y="5467143"/>
            <a:ext cx="904875" cy="522996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CFF0111B-5F91-4408-8139-94B295A30B57}"/>
              </a:ext>
            </a:extLst>
          </p:cNvPr>
          <p:cNvGrpSpPr/>
          <p:nvPr/>
        </p:nvGrpSpPr>
        <p:grpSpPr>
          <a:xfrm>
            <a:off x="5626727" y="1036278"/>
            <a:ext cx="3749888" cy="4917351"/>
            <a:chOff x="5626727" y="1036277"/>
            <a:chExt cx="3749888" cy="4917351"/>
          </a:xfrm>
        </p:grpSpPr>
        <p:pic>
          <p:nvPicPr>
            <p:cNvPr id="1026" name="Picture 2" descr="74HC245 Octal Bus Transceiver Pinout, Examples, Datasheet, Applications">
              <a:extLst>
                <a:ext uri="{FF2B5EF4-FFF2-40B4-BE49-F238E27FC236}">
                  <a16:creationId xmlns:a16="http://schemas.microsoft.com/office/drawing/2014/main" id="{B3B1B80F-3CB4-4BF6-851B-869B9DF624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6727" y="1036277"/>
              <a:ext cx="3749887" cy="23049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2" descr="74HC245 Octal Bus Transceiver Pinout, Examples, Datasheet, Applications">
              <a:extLst>
                <a:ext uri="{FF2B5EF4-FFF2-40B4-BE49-F238E27FC236}">
                  <a16:creationId xmlns:a16="http://schemas.microsoft.com/office/drawing/2014/main" id="{E8688A4B-A49B-4613-8D50-A303610BAC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6728" y="3648652"/>
              <a:ext cx="3749887" cy="23049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0DAFCAB-1603-4F68-A51F-884039F1E845}"/>
                </a:ext>
              </a:extLst>
            </p:cNvPr>
            <p:cNvSpPr txBox="1"/>
            <p:nvPr/>
          </p:nvSpPr>
          <p:spPr>
            <a:xfrm>
              <a:off x="7184571" y="1621310"/>
              <a:ext cx="99738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>
                  <a:solidFill>
                    <a:srgbClr val="0070C0"/>
                  </a:solidFill>
                </a:rPr>
                <a:t>HC245</a:t>
              </a:r>
            </a:p>
            <a:p>
              <a:pPr algn="ctr"/>
              <a:r>
                <a:rPr lang="en-US">
                  <a:solidFill>
                    <a:srgbClr val="0070C0"/>
                  </a:solidFill>
                </a:rPr>
                <a:t>H </a:t>
              </a:r>
              <a:r>
                <a:rPr lang="en-US">
                  <a:solidFill>
                    <a:srgbClr val="0070C0"/>
                  </a:solidFill>
                  <a:sym typeface="Wingdings" panose="05000000000000000000" pitchFamily="2" charset="2"/>
                </a:rPr>
                <a:t> Bus</a:t>
              </a:r>
              <a:endParaRPr lang="en-US">
                <a:solidFill>
                  <a:srgbClr val="0070C0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739CE5E-7796-4B39-8038-BFF056C4A818}"/>
                </a:ext>
              </a:extLst>
            </p:cNvPr>
            <p:cNvSpPr txBox="1"/>
            <p:nvPr/>
          </p:nvSpPr>
          <p:spPr>
            <a:xfrm>
              <a:off x="7102513" y="4243373"/>
              <a:ext cx="111440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>
                  <a:solidFill>
                    <a:srgbClr val="0070C0"/>
                  </a:solidFill>
                </a:rPr>
                <a:t>HC245</a:t>
              </a:r>
            </a:p>
            <a:p>
              <a:pPr algn="ctr"/>
              <a:r>
                <a:rPr lang="en-US">
                  <a:solidFill>
                    <a:srgbClr val="0070C0"/>
                  </a:solidFill>
                </a:rPr>
                <a:t>H4 </a:t>
              </a:r>
              <a:r>
                <a:rPr lang="en-US">
                  <a:solidFill>
                    <a:srgbClr val="0070C0"/>
                  </a:solidFill>
                  <a:sym typeface="Wingdings" panose="05000000000000000000" pitchFamily="2" charset="2"/>
                </a:rPr>
                <a:t> Bus</a:t>
              </a:r>
              <a:endParaRPr lang="en-US">
                <a:solidFill>
                  <a:srgbClr val="0070C0"/>
                </a:solidFill>
              </a:endParaRPr>
            </a:p>
          </p:txBody>
        </p:sp>
      </p:grpSp>
      <p:pic>
        <p:nvPicPr>
          <p:cNvPr id="24" name="Picture 23" descr="Shape&#10;&#10;Description automatically generated with medium confidence">
            <a:extLst>
              <a:ext uri="{FF2B5EF4-FFF2-40B4-BE49-F238E27FC236}">
                <a16:creationId xmlns:a16="http://schemas.microsoft.com/office/drawing/2014/main" id="{CD6275B7-491F-4F4F-B783-3B8B4F4ED3D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0289" r="54774"/>
          <a:stretch/>
        </p:blipFill>
        <p:spPr>
          <a:xfrm>
            <a:off x="4551764" y="5364047"/>
            <a:ext cx="730861" cy="522996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4C45337-32BC-4F8A-84B4-195C64BB2AD2}"/>
              </a:ext>
            </a:extLst>
          </p:cNvPr>
          <p:cNvCxnSpPr>
            <a:cxnSpLocks/>
          </p:cNvCxnSpPr>
          <p:nvPr/>
        </p:nvCxnSpPr>
        <p:spPr>
          <a:xfrm flipV="1">
            <a:off x="5177111" y="5619260"/>
            <a:ext cx="18489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 descr="Shape&#10;&#10;Description automatically generated with medium confidence">
            <a:extLst>
              <a:ext uri="{FF2B5EF4-FFF2-40B4-BE49-F238E27FC236}">
                <a16:creationId xmlns:a16="http://schemas.microsoft.com/office/drawing/2014/main" id="{2DC15852-2CD2-4164-917A-F4BECD163A2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0289" r="54774"/>
          <a:stretch/>
        </p:blipFill>
        <p:spPr>
          <a:xfrm>
            <a:off x="4551764" y="2765427"/>
            <a:ext cx="730861" cy="522996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7242C05-D7B2-49BC-9F03-2961BDBA6465}"/>
              </a:ext>
            </a:extLst>
          </p:cNvPr>
          <p:cNvCxnSpPr>
            <a:cxnSpLocks/>
          </p:cNvCxnSpPr>
          <p:nvPr/>
        </p:nvCxnSpPr>
        <p:spPr>
          <a:xfrm flipV="1">
            <a:off x="5181019" y="3020640"/>
            <a:ext cx="18489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129977F3-12C1-4E86-9B33-54867C51DDAF}"/>
              </a:ext>
            </a:extLst>
          </p:cNvPr>
          <p:cNvCxnSpPr>
            <a:cxnSpLocks/>
          </p:cNvCxnSpPr>
          <p:nvPr/>
        </p:nvCxnSpPr>
        <p:spPr>
          <a:xfrm>
            <a:off x="2610089" y="2559119"/>
            <a:ext cx="2026564" cy="354700"/>
          </a:xfrm>
          <a:prstGeom prst="bentConnector3">
            <a:avLst>
              <a:gd name="adj1" fmla="val 89828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25" name="Connector: Elbow 1024">
            <a:extLst>
              <a:ext uri="{FF2B5EF4-FFF2-40B4-BE49-F238E27FC236}">
                <a16:creationId xmlns:a16="http://schemas.microsoft.com/office/drawing/2014/main" id="{A874A86B-7A79-4895-A919-8CF6181EAA1C}"/>
              </a:ext>
            </a:extLst>
          </p:cNvPr>
          <p:cNvCxnSpPr>
            <a:cxnSpLocks/>
          </p:cNvCxnSpPr>
          <p:nvPr/>
        </p:nvCxnSpPr>
        <p:spPr>
          <a:xfrm rot="16200000" flipH="1">
            <a:off x="3185825" y="4158007"/>
            <a:ext cx="2610127" cy="121755"/>
          </a:xfrm>
          <a:prstGeom prst="bentConnector3">
            <a:avLst>
              <a:gd name="adj1" fmla="val 99711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28" name="Connector: Elbow 1027">
            <a:extLst>
              <a:ext uri="{FF2B5EF4-FFF2-40B4-BE49-F238E27FC236}">
                <a16:creationId xmlns:a16="http://schemas.microsoft.com/office/drawing/2014/main" id="{8AF48667-5FF4-4706-9E1C-108D1BE755EE}"/>
              </a:ext>
            </a:extLst>
          </p:cNvPr>
          <p:cNvCxnSpPr>
            <a:cxnSpLocks/>
            <a:stCxn id="14" idx="3"/>
            <a:endCxn id="6" idx="1"/>
          </p:cNvCxnSpPr>
          <p:nvPr/>
        </p:nvCxnSpPr>
        <p:spPr>
          <a:xfrm>
            <a:off x="2946434" y="3713327"/>
            <a:ext cx="752071" cy="2015314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1EF30193-D8FF-49DB-B8EC-DBAA5E2776EB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2946434" y="3130971"/>
            <a:ext cx="1686115" cy="582356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40" name="Rectangle 1039">
            <a:extLst>
              <a:ext uri="{FF2B5EF4-FFF2-40B4-BE49-F238E27FC236}">
                <a16:creationId xmlns:a16="http://schemas.microsoft.com/office/drawing/2014/main" id="{3036A34F-87E3-4CAD-910D-E76DFED40169}"/>
              </a:ext>
            </a:extLst>
          </p:cNvPr>
          <p:cNvSpPr/>
          <p:nvPr/>
        </p:nvSpPr>
        <p:spPr>
          <a:xfrm>
            <a:off x="9720718" y="1034541"/>
            <a:ext cx="282975" cy="562416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Data </a:t>
            </a:r>
          </a:p>
          <a:p>
            <a:pPr algn="ctr"/>
            <a:endParaRPr lang="en-US"/>
          </a:p>
          <a:p>
            <a:pPr algn="ctr"/>
            <a:r>
              <a:rPr lang="en-US"/>
              <a:t>  Bus </a:t>
            </a:r>
          </a:p>
        </p:txBody>
      </p:sp>
      <p:sp>
        <p:nvSpPr>
          <p:cNvPr id="1041" name="Arrow: Right 1040">
            <a:extLst>
              <a:ext uri="{FF2B5EF4-FFF2-40B4-BE49-F238E27FC236}">
                <a16:creationId xmlns:a16="http://schemas.microsoft.com/office/drawing/2014/main" id="{03BC82A9-0CCA-495F-9129-5488E23B9914}"/>
              </a:ext>
            </a:extLst>
          </p:cNvPr>
          <p:cNvSpPr/>
          <p:nvPr/>
        </p:nvSpPr>
        <p:spPr>
          <a:xfrm>
            <a:off x="9175262" y="1742831"/>
            <a:ext cx="545455" cy="369332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Arrow: Right 54">
            <a:extLst>
              <a:ext uri="{FF2B5EF4-FFF2-40B4-BE49-F238E27FC236}">
                <a16:creationId xmlns:a16="http://schemas.microsoft.com/office/drawing/2014/main" id="{56AB4CA6-5ABA-4CE6-97D6-06AFA6506A0B}"/>
              </a:ext>
            </a:extLst>
          </p:cNvPr>
          <p:cNvSpPr/>
          <p:nvPr/>
        </p:nvSpPr>
        <p:spPr>
          <a:xfrm>
            <a:off x="9171355" y="4286741"/>
            <a:ext cx="545455" cy="369332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2" name="TextBox 1041">
            <a:extLst>
              <a:ext uri="{FF2B5EF4-FFF2-40B4-BE49-F238E27FC236}">
                <a16:creationId xmlns:a16="http://schemas.microsoft.com/office/drawing/2014/main" id="{6469AAE0-6141-4F8F-AE22-8C39B6970CD0}"/>
              </a:ext>
            </a:extLst>
          </p:cNvPr>
          <p:cNvSpPr txBox="1"/>
          <p:nvPr/>
        </p:nvSpPr>
        <p:spPr>
          <a:xfrm>
            <a:off x="2024647" y="5957291"/>
            <a:ext cx="6372257" cy="738664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400"/>
              <a:t>If opcode is 00110 then zero-extended 4-bit immediate from high instruction register</a:t>
            </a:r>
          </a:p>
          <a:p>
            <a:r>
              <a:rPr lang="en-US" sz="1400"/>
              <a:t>is written to the bus; otherwise, the full 8-bit high instruction register is written to</a:t>
            </a:r>
          </a:p>
          <a:p>
            <a:r>
              <a:rPr lang="en-US" sz="1400"/>
              <a:t>bus as an 8-bit immediate</a:t>
            </a:r>
          </a:p>
        </p:txBody>
      </p:sp>
      <p:sp>
        <p:nvSpPr>
          <p:cNvPr id="59" name="Arrow: Right 58">
            <a:extLst>
              <a:ext uri="{FF2B5EF4-FFF2-40B4-BE49-F238E27FC236}">
                <a16:creationId xmlns:a16="http://schemas.microsoft.com/office/drawing/2014/main" id="{C31C91C4-7ABB-4340-AE89-4363A423E1F4}"/>
              </a:ext>
            </a:extLst>
          </p:cNvPr>
          <p:cNvSpPr/>
          <p:nvPr/>
        </p:nvSpPr>
        <p:spPr>
          <a:xfrm>
            <a:off x="5177111" y="4039169"/>
            <a:ext cx="1070799" cy="267108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200"/>
              <a:t>H Reg[7:4]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412FC44-13C3-4374-8537-78D74F8A2557}"/>
              </a:ext>
            </a:extLst>
          </p:cNvPr>
          <p:cNvGrpSpPr/>
          <p:nvPr/>
        </p:nvGrpSpPr>
        <p:grpSpPr>
          <a:xfrm>
            <a:off x="1992327" y="3559438"/>
            <a:ext cx="954107" cy="307777"/>
            <a:chOff x="1992327" y="3559447"/>
            <a:chExt cx="954107" cy="307778"/>
          </a:xfrm>
        </p:grpSpPr>
        <p:sp>
          <p:nvSpPr>
            <p:cNvPr id="14" name="TextBox 13">
              <a:hlinkClick r:id="rId6" action="ppaction://hlinksldjump"/>
              <a:extLst>
                <a:ext uri="{FF2B5EF4-FFF2-40B4-BE49-F238E27FC236}">
                  <a16:creationId xmlns:a16="http://schemas.microsoft.com/office/drawing/2014/main" id="{96B58E0C-63D2-42CF-8C40-1294564D9E39}"/>
                </a:ext>
              </a:extLst>
            </p:cNvPr>
            <p:cNvSpPr txBox="1"/>
            <p:nvPr/>
          </p:nvSpPr>
          <p:spPr>
            <a:xfrm>
              <a:off x="1992327" y="3559447"/>
              <a:ext cx="954107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/>
                <a:t>OpCode_6</a:t>
              </a:r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EA63498C-6B3E-42DD-ADAC-9859480DEAE0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73152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B31FD57E-B77C-4711-8E99-F6152610BE22}"/>
              </a:ext>
            </a:extLst>
          </p:cNvPr>
          <p:cNvCxnSpPr>
            <a:cxnSpLocks/>
          </p:cNvCxnSpPr>
          <p:nvPr/>
        </p:nvCxnSpPr>
        <p:spPr>
          <a:xfrm>
            <a:off x="5676032" y="2928567"/>
            <a:ext cx="84767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08500FC9-1ABB-469A-941E-05D6FC51581D}"/>
              </a:ext>
            </a:extLst>
          </p:cNvPr>
          <p:cNvCxnSpPr>
            <a:cxnSpLocks/>
          </p:cNvCxnSpPr>
          <p:nvPr/>
        </p:nvCxnSpPr>
        <p:spPr>
          <a:xfrm>
            <a:off x="5705528" y="5556915"/>
            <a:ext cx="84767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hlinkClick r:id="rId7" action="ppaction://hlinksldjump"/>
            <a:extLst>
              <a:ext uri="{FF2B5EF4-FFF2-40B4-BE49-F238E27FC236}">
                <a16:creationId xmlns:a16="http://schemas.microsoft.com/office/drawing/2014/main" id="{27D305C6-833D-80DC-8206-F56304748984}"/>
              </a:ext>
            </a:extLst>
          </p:cNvPr>
          <p:cNvSpPr/>
          <p:nvPr/>
        </p:nvSpPr>
        <p:spPr>
          <a:xfrm>
            <a:off x="1344813" y="245937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/>
              <a:t>µC 6: Out Reg H</a:t>
            </a:r>
          </a:p>
        </p:txBody>
      </p:sp>
      <p:sp>
        <p:nvSpPr>
          <p:cNvPr id="32" name="Arrow: Right 31">
            <a:hlinkClick r:id="rId8" action="ppaction://hlinksldjump"/>
            <a:extLst>
              <a:ext uri="{FF2B5EF4-FFF2-40B4-BE49-F238E27FC236}">
                <a16:creationId xmlns:a16="http://schemas.microsoft.com/office/drawing/2014/main" id="{D60F7231-0693-4CAF-FFC5-417EDDD73F77}"/>
              </a:ext>
            </a:extLst>
          </p:cNvPr>
          <p:cNvSpPr/>
          <p:nvPr/>
        </p:nvSpPr>
        <p:spPr>
          <a:xfrm>
            <a:off x="5066692" y="1499132"/>
            <a:ext cx="731520" cy="73152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/>
              <a:t>H Reg</a:t>
            </a:r>
          </a:p>
          <a:p>
            <a:pPr algn="ctr"/>
            <a:r>
              <a:rPr lang="en-US" sz="1400"/>
              <a:t>8 bits</a:t>
            </a:r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0F056C58-F52F-6ABA-2509-4620EE4BF0D2}"/>
              </a:ext>
            </a:extLst>
          </p:cNvPr>
          <p:cNvSpPr/>
          <p:nvPr/>
        </p:nvSpPr>
        <p:spPr>
          <a:xfrm>
            <a:off x="5170127" y="4750422"/>
            <a:ext cx="1070799" cy="267108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200"/>
              <a:t>4b0</a:t>
            </a:r>
          </a:p>
        </p:txBody>
      </p:sp>
      <p:pic>
        <p:nvPicPr>
          <p:cNvPr id="4" name="Picture 3">
            <a:hlinkClick r:id="rId9" action="ppaction://hlinksldjump"/>
            <a:extLst>
              <a:ext uri="{FF2B5EF4-FFF2-40B4-BE49-F238E27FC236}">
                <a16:creationId xmlns:a16="http://schemas.microsoft.com/office/drawing/2014/main" id="{8E9C54ED-8F03-9BEA-6CA2-86B4AA0D940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3" name="Slide Number Placeholder 4">
            <a:extLst>
              <a:ext uri="{FF2B5EF4-FFF2-40B4-BE49-F238E27FC236}">
                <a16:creationId xmlns:a16="http://schemas.microsoft.com/office/drawing/2014/main" id="{8D0826B3-67DA-94F5-2D6A-F3E5F030763C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83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5633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Oval 130">
            <a:extLst>
              <a:ext uri="{FF2B5EF4-FFF2-40B4-BE49-F238E27FC236}">
                <a16:creationId xmlns:a16="http://schemas.microsoft.com/office/drawing/2014/main" id="{9886224F-CAA2-4EBC-A58B-02FD24426156}"/>
              </a:ext>
            </a:extLst>
          </p:cNvPr>
          <p:cNvSpPr/>
          <p:nvPr/>
        </p:nvSpPr>
        <p:spPr>
          <a:xfrm>
            <a:off x="1380006" y="1859929"/>
            <a:ext cx="80156" cy="42501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A2120283-D86F-4ABD-85B3-501710FBE72B}"/>
              </a:ext>
            </a:extLst>
          </p:cNvPr>
          <p:cNvSpPr txBox="1">
            <a:spLocks/>
          </p:cNvSpPr>
          <p:nvPr/>
        </p:nvSpPr>
        <p:spPr>
          <a:xfrm>
            <a:off x="1524000" y="276949"/>
            <a:ext cx="9144000" cy="42501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+mj-lt"/>
              </a:rPr>
              <a:t>ALU Interface – Flags, A,B Registers, Op Code selection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38E741D-940C-49CF-A062-A3AD42708A8B}"/>
              </a:ext>
            </a:extLst>
          </p:cNvPr>
          <p:cNvSpPr/>
          <p:nvPr/>
        </p:nvSpPr>
        <p:spPr>
          <a:xfrm>
            <a:off x="9889158" y="1242646"/>
            <a:ext cx="1787028" cy="5438073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ALU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28071295-7FBE-431D-A512-56AF088F8291}"/>
              </a:ext>
            </a:extLst>
          </p:cNvPr>
          <p:cNvSpPr/>
          <p:nvPr/>
        </p:nvSpPr>
        <p:spPr>
          <a:xfrm>
            <a:off x="6979137" y="3123316"/>
            <a:ext cx="2809347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ALU OpCode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0C437D5-7B7B-4D7C-B0C5-7791AA9C0D79}"/>
              </a:ext>
            </a:extLst>
          </p:cNvPr>
          <p:cNvCxnSpPr>
            <a:cxnSpLocks/>
          </p:cNvCxnSpPr>
          <p:nvPr/>
        </p:nvCxnSpPr>
        <p:spPr>
          <a:xfrm>
            <a:off x="3777674" y="4095263"/>
            <a:ext cx="63119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ACA768EA-8559-406C-9F9A-ACEC8CE3E13D}"/>
              </a:ext>
            </a:extLst>
          </p:cNvPr>
          <p:cNvSpPr/>
          <p:nvPr/>
        </p:nvSpPr>
        <p:spPr>
          <a:xfrm flipH="1">
            <a:off x="10439785" y="5628597"/>
            <a:ext cx="798179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Flags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81B56AE-EEE1-4601-81F1-D4BA1DBF3818}"/>
              </a:ext>
            </a:extLst>
          </p:cNvPr>
          <p:cNvSpPr txBox="1"/>
          <p:nvPr/>
        </p:nvSpPr>
        <p:spPr>
          <a:xfrm>
            <a:off x="10668000" y="6365609"/>
            <a:ext cx="569964" cy="2154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lIns="0" tIns="0" rIns="0" bIns="0" rtlCol="0">
            <a:spAutoFit/>
          </a:bodyPr>
          <a:lstStyle/>
          <a:p>
            <a:r>
              <a:rPr lang="en-US" sz="1400"/>
              <a:t>Carry In</a:t>
            </a:r>
          </a:p>
        </p:txBody>
      </p:sp>
      <p:sp>
        <p:nvSpPr>
          <p:cNvPr id="16" name="Trapezoid 15">
            <a:extLst>
              <a:ext uri="{FF2B5EF4-FFF2-40B4-BE49-F238E27FC236}">
                <a16:creationId xmlns:a16="http://schemas.microsoft.com/office/drawing/2014/main" id="{E17F45E1-B5B3-4B1D-AFD6-AC5E7FEB2ACF}"/>
              </a:ext>
            </a:extLst>
          </p:cNvPr>
          <p:cNvSpPr/>
          <p:nvPr/>
        </p:nvSpPr>
        <p:spPr>
          <a:xfrm rot="16200000">
            <a:off x="10395880" y="4714721"/>
            <a:ext cx="1097049" cy="366417"/>
          </a:xfrm>
          <a:prstGeom prst="trapezoi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74HC251</a:t>
            </a: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AF85FB46-8BD9-4C02-95A2-03038E0FC06F}"/>
              </a:ext>
            </a:extLst>
          </p:cNvPr>
          <p:cNvCxnSpPr>
            <a:cxnSpLocks/>
            <a:endCxn id="16" idx="3"/>
          </p:cNvCxnSpPr>
          <p:nvPr/>
        </p:nvCxnSpPr>
        <p:spPr>
          <a:xfrm>
            <a:off x="9804425" y="4095263"/>
            <a:ext cx="1139979" cy="299943"/>
          </a:xfrm>
          <a:prstGeom prst="bentConnector2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52EA69A9-A280-4BAD-AB66-AE6A1494E3AF}"/>
              </a:ext>
            </a:extLst>
          </p:cNvPr>
          <p:cNvSpPr/>
          <p:nvPr/>
        </p:nvSpPr>
        <p:spPr>
          <a:xfrm rot="16200000">
            <a:off x="9843181" y="5688988"/>
            <a:ext cx="942000" cy="29286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74HC161</a:t>
            </a:r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BFD92FED-91CF-4735-AAB3-96A25615893A}"/>
              </a:ext>
            </a:extLst>
          </p:cNvPr>
          <p:cNvCxnSpPr>
            <a:cxnSpLocks/>
            <a:stCxn id="21" idx="0"/>
            <a:endCxn id="15" idx="1"/>
          </p:cNvCxnSpPr>
          <p:nvPr/>
        </p:nvCxnSpPr>
        <p:spPr>
          <a:xfrm rot="10800000" flipH="1" flipV="1">
            <a:off x="10167746" y="5835423"/>
            <a:ext cx="500253" cy="637908"/>
          </a:xfrm>
          <a:prstGeom prst="bentConnector3">
            <a:avLst>
              <a:gd name="adj1" fmla="val -11057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9916795-CAE7-4965-9DEF-F413C2624194}"/>
              </a:ext>
            </a:extLst>
          </p:cNvPr>
          <p:cNvCxnSpPr>
            <a:cxnSpLocks/>
          </p:cNvCxnSpPr>
          <p:nvPr/>
        </p:nvCxnSpPr>
        <p:spPr>
          <a:xfrm>
            <a:off x="5769205" y="5416623"/>
            <a:ext cx="439854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F41F89F2-C680-4820-B376-72B5BCD40754}"/>
              </a:ext>
            </a:extLst>
          </p:cNvPr>
          <p:cNvSpPr txBox="1"/>
          <p:nvPr/>
        </p:nvSpPr>
        <p:spPr>
          <a:xfrm>
            <a:off x="6138946" y="5217727"/>
            <a:ext cx="1277914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Parallel Load Enable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AD190C31-1A0E-4A1A-ACF8-CA10B239B5BF}"/>
              </a:ext>
            </a:extLst>
          </p:cNvPr>
          <p:cNvSpPr/>
          <p:nvPr/>
        </p:nvSpPr>
        <p:spPr>
          <a:xfrm>
            <a:off x="10530183" y="4322579"/>
            <a:ext cx="90960" cy="9144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9EBF51E4-73DC-4DCC-A52A-7FCAD472FB1B}"/>
              </a:ext>
            </a:extLst>
          </p:cNvPr>
          <p:cNvCxnSpPr>
            <a:cxnSpLocks/>
            <a:stCxn id="48" idx="4"/>
            <a:endCxn id="68" idx="1"/>
          </p:cNvCxnSpPr>
          <p:nvPr/>
        </p:nvCxnSpPr>
        <p:spPr>
          <a:xfrm rot="16200000" flipH="1">
            <a:off x="4112697" y="4604753"/>
            <a:ext cx="1146284" cy="23681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id="{527252F1-02EB-42EA-8625-76BCDBE2C9A5}"/>
              </a:ext>
            </a:extLst>
          </p:cNvPr>
          <p:cNvSpPr/>
          <p:nvPr/>
        </p:nvSpPr>
        <p:spPr>
          <a:xfrm>
            <a:off x="4521949" y="4058581"/>
            <a:ext cx="90960" cy="9144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rapezoid 52">
            <a:extLst>
              <a:ext uri="{FF2B5EF4-FFF2-40B4-BE49-F238E27FC236}">
                <a16:creationId xmlns:a16="http://schemas.microsoft.com/office/drawing/2014/main" id="{233A8CB9-402D-465D-98B7-D5952E3F26F9}"/>
              </a:ext>
            </a:extLst>
          </p:cNvPr>
          <p:cNvSpPr/>
          <p:nvPr/>
        </p:nvSpPr>
        <p:spPr>
          <a:xfrm rot="5400000">
            <a:off x="6386545" y="3217973"/>
            <a:ext cx="836729" cy="366417"/>
          </a:xfrm>
          <a:prstGeom prst="trapezoi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200"/>
              <a:t>74HC157</a:t>
            </a:r>
          </a:p>
        </p:txBody>
      </p:sp>
      <p:sp>
        <p:nvSpPr>
          <p:cNvPr id="57" name="Arrow: Right 56">
            <a:extLst>
              <a:ext uri="{FF2B5EF4-FFF2-40B4-BE49-F238E27FC236}">
                <a16:creationId xmlns:a16="http://schemas.microsoft.com/office/drawing/2014/main" id="{303E707C-DAB0-4224-B779-23C920C80A64}"/>
              </a:ext>
            </a:extLst>
          </p:cNvPr>
          <p:cNvSpPr/>
          <p:nvPr/>
        </p:nvSpPr>
        <p:spPr>
          <a:xfrm>
            <a:off x="5220491" y="3076692"/>
            <a:ext cx="1390125" cy="219469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/>
              <a:t>4b’0110 (ADD)</a:t>
            </a:r>
          </a:p>
        </p:txBody>
      </p:sp>
      <p:sp>
        <p:nvSpPr>
          <p:cNvPr id="58" name="Arrow: Right 57">
            <a:extLst>
              <a:ext uri="{FF2B5EF4-FFF2-40B4-BE49-F238E27FC236}">
                <a16:creationId xmlns:a16="http://schemas.microsoft.com/office/drawing/2014/main" id="{7A175B8C-7C4C-438D-96C2-3443FBDFA711}"/>
              </a:ext>
            </a:extLst>
          </p:cNvPr>
          <p:cNvSpPr/>
          <p:nvPr/>
        </p:nvSpPr>
        <p:spPr>
          <a:xfrm>
            <a:off x="5220280" y="3461416"/>
            <a:ext cx="1390125" cy="219469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/>
              <a:t>4b from H reg[3:0]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7EFE7581-7C2B-4E9B-8B5D-339CF83307B7}"/>
              </a:ext>
            </a:extLst>
          </p:cNvPr>
          <p:cNvGrpSpPr/>
          <p:nvPr/>
        </p:nvGrpSpPr>
        <p:grpSpPr>
          <a:xfrm>
            <a:off x="2034537" y="2621659"/>
            <a:ext cx="1122423" cy="500265"/>
            <a:chOff x="1992327" y="3559447"/>
            <a:chExt cx="1122423" cy="500266"/>
          </a:xfrm>
        </p:grpSpPr>
        <p:sp>
          <p:nvSpPr>
            <p:cNvPr id="60" name="TextBox 59">
              <a:hlinkClick r:id="rId3" action="ppaction://hlinksldjump"/>
              <a:extLst>
                <a:ext uri="{FF2B5EF4-FFF2-40B4-BE49-F238E27FC236}">
                  <a16:creationId xmlns:a16="http://schemas.microsoft.com/office/drawing/2014/main" id="{240250E3-A821-4528-8E04-10F76620023F}"/>
                </a:ext>
              </a:extLst>
            </p:cNvPr>
            <p:cNvSpPr txBox="1"/>
            <p:nvPr/>
          </p:nvSpPr>
          <p:spPr>
            <a:xfrm>
              <a:off x="1992327" y="3559447"/>
              <a:ext cx="1122423" cy="500266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/>
                <a:t>OpCode_7</a:t>
              </a:r>
            </a:p>
            <a:p>
              <a:r>
                <a:rPr lang="en-US" sz="1051"/>
                <a:t>BRANCH Relative</a:t>
              </a:r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F1ACBF9A-4714-4715-AE28-4EBE518D064E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9794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F4996657-AE1C-49A6-8479-184C10DA6E75}"/>
              </a:ext>
            </a:extLst>
          </p:cNvPr>
          <p:cNvCxnSpPr>
            <a:cxnSpLocks/>
            <a:stCxn id="60" idx="3"/>
            <a:endCxn id="53" idx="1"/>
          </p:cNvCxnSpPr>
          <p:nvPr/>
        </p:nvCxnSpPr>
        <p:spPr>
          <a:xfrm>
            <a:off x="3156960" y="2871792"/>
            <a:ext cx="3647949" cy="15682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199BFEF6-30D7-4A47-82CA-2FB57C936693}"/>
              </a:ext>
            </a:extLst>
          </p:cNvPr>
          <p:cNvSpPr txBox="1"/>
          <p:nvPr/>
        </p:nvSpPr>
        <p:spPr>
          <a:xfrm>
            <a:off x="4307619" y="2632658"/>
            <a:ext cx="441146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Gray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D728FE5-CDBC-499D-8C71-18C7E0D1FA58}"/>
              </a:ext>
            </a:extLst>
          </p:cNvPr>
          <p:cNvSpPr txBox="1"/>
          <p:nvPr/>
        </p:nvSpPr>
        <p:spPr>
          <a:xfrm>
            <a:off x="6555284" y="3042832"/>
            <a:ext cx="253596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0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1D947DB4-137A-4816-ADC4-6E0512B9C9E2}"/>
              </a:ext>
            </a:extLst>
          </p:cNvPr>
          <p:cNvSpPr txBox="1"/>
          <p:nvPr/>
        </p:nvSpPr>
        <p:spPr>
          <a:xfrm>
            <a:off x="6555284" y="3444616"/>
            <a:ext cx="253596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1</a:t>
            </a:r>
          </a:p>
        </p:txBody>
      </p:sp>
      <p:pic>
        <p:nvPicPr>
          <p:cNvPr id="68" name="Picture 67" descr="Shape&#10;&#10;Description automatically generated with medium confidence">
            <a:extLst>
              <a:ext uri="{FF2B5EF4-FFF2-40B4-BE49-F238E27FC236}">
                <a16:creationId xmlns:a16="http://schemas.microsoft.com/office/drawing/2014/main" id="{033C3C8A-E755-406D-A760-451FCACC97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45226" r="11520"/>
          <a:stretch/>
        </p:blipFill>
        <p:spPr>
          <a:xfrm>
            <a:off x="4804250" y="5092366"/>
            <a:ext cx="705703" cy="407879"/>
          </a:xfrm>
          <a:prstGeom prst="rect">
            <a:avLst/>
          </a:prstGeom>
        </p:spPr>
      </p:pic>
      <p:cxnSp>
        <p:nvCxnSpPr>
          <p:cNvPr id="70" name="Connector: Elbow 69">
            <a:extLst>
              <a:ext uri="{FF2B5EF4-FFF2-40B4-BE49-F238E27FC236}">
                <a16:creationId xmlns:a16="http://schemas.microsoft.com/office/drawing/2014/main" id="{91CD06F2-E1A4-43BA-BC65-A1A42FD96D3A}"/>
              </a:ext>
            </a:extLst>
          </p:cNvPr>
          <p:cNvCxnSpPr>
            <a:cxnSpLocks/>
            <a:stCxn id="68" idx="3"/>
          </p:cNvCxnSpPr>
          <p:nvPr/>
        </p:nvCxnSpPr>
        <p:spPr>
          <a:xfrm>
            <a:off x="5509952" y="5296306"/>
            <a:ext cx="225237" cy="7459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or: Elbow 72">
            <a:extLst>
              <a:ext uri="{FF2B5EF4-FFF2-40B4-BE49-F238E27FC236}">
                <a16:creationId xmlns:a16="http://schemas.microsoft.com/office/drawing/2014/main" id="{D3488E9E-0387-462B-9173-8670588367EA}"/>
              </a:ext>
            </a:extLst>
          </p:cNvPr>
          <p:cNvCxnSpPr>
            <a:cxnSpLocks/>
            <a:stCxn id="60" idx="2"/>
          </p:cNvCxnSpPr>
          <p:nvPr/>
        </p:nvCxnSpPr>
        <p:spPr>
          <a:xfrm rot="16200000" flipH="1">
            <a:off x="2965907" y="2751766"/>
            <a:ext cx="2405087" cy="3145402"/>
          </a:xfrm>
          <a:prstGeom prst="bentConnector2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037780A8-F1FC-4B41-A1EC-FA61E6D62F56}"/>
              </a:ext>
            </a:extLst>
          </p:cNvPr>
          <p:cNvSpPr txBox="1"/>
          <p:nvPr/>
        </p:nvSpPr>
        <p:spPr>
          <a:xfrm>
            <a:off x="2531301" y="5296732"/>
            <a:ext cx="1981633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Don’t update flags on BR relative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62CEA64-E7DD-40DC-B037-433307F67662}"/>
              </a:ext>
            </a:extLst>
          </p:cNvPr>
          <p:cNvSpPr txBox="1"/>
          <p:nvPr/>
        </p:nvSpPr>
        <p:spPr>
          <a:xfrm>
            <a:off x="8445829" y="883631"/>
            <a:ext cx="276417" cy="161711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051"/>
              <a:t>MR</a:t>
            </a:r>
          </a:p>
        </p:txBody>
      </p: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61B7A3C6-6599-45B7-90F3-B357C3FDE01E}"/>
              </a:ext>
            </a:extLst>
          </p:cNvPr>
          <p:cNvCxnSpPr>
            <a:cxnSpLocks/>
            <a:stCxn id="84" idx="3"/>
            <a:endCxn id="100" idx="1"/>
          </p:cNvCxnSpPr>
          <p:nvPr/>
        </p:nvCxnSpPr>
        <p:spPr>
          <a:xfrm>
            <a:off x="8722246" y="964487"/>
            <a:ext cx="2434501" cy="70128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F18AEC42-BF15-4599-A492-A9AE13027B6D}"/>
              </a:ext>
            </a:extLst>
          </p:cNvPr>
          <p:cNvCxnSpPr>
            <a:cxnSpLocks/>
            <a:stCxn id="100" idx="1"/>
            <a:endCxn id="97" idx="3"/>
          </p:cNvCxnSpPr>
          <p:nvPr/>
        </p:nvCxnSpPr>
        <p:spPr>
          <a:xfrm rot="16200000" flipV="1">
            <a:off x="7803754" y="-1687222"/>
            <a:ext cx="144252" cy="656173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0A8F2BD3-D87A-435E-8F7E-BC9C9519DE97}"/>
              </a:ext>
            </a:extLst>
          </p:cNvPr>
          <p:cNvCxnSpPr>
            <a:cxnSpLocks/>
            <a:stCxn id="75" idx="1"/>
            <a:endCxn id="98" idx="3"/>
          </p:cNvCxnSpPr>
          <p:nvPr/>
        </p:nvCxnSpPr>
        <p:spPr>
          <a:xfrm rot="16200000" flipV="1">
            <a:off x="7732091" y="-2063685"/>
            <a:ext cx="439979" cy="671413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764C4AA9-CCD7-4E75-BDEE-5431C168B7D6}"/>
              </a:ext>
            </a:extLst>
          </p:cNvPr>
          <p:cNvSpPr txBox="1"/>
          <p:nvPr/>
        </p:nvSpPr>
        <p:spPr>
          <a:xfrm>
            <a:off x="3504702" y="934894"/>
            <a:ext cx="519694" cy="276999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200"/>
              <a:t>Clock</a:t>
            </a:r>
          </a:p>
        </p:txBody>
      </p:sp>
      <p:cxnSp>
        <p:nvCxnSpPr>
          <p:cNvPr id="102" name="Connector: Elbow 101">
            <a:extLst>
              <a:ext uri="{FF2B5EF4-FFF2-40B4-BE49-F238E27FC236}">
                <a16:creationId xmlns:a16="http://schemas.microsoft.com/office/drawing/2014/main" id="{83211141-BFF3-49B4-A39D-8DC90BA00252}"/>
              </a:ext>
            </a:extLst>
          </p:cNvPr>
          <p:cNvCxnSpPr>
            <a:cxnSpLocks/>
            <a:endCxn id="97" idx="1"/>
          </p:cNvCxnSpPr>
          <p:nvPr/>
        </p:nvCxnSpPr>
        <p:spPr>
          <a:xfrm>
            <a:off x="3651951" y="1493700"/>
            <a:ext cx="502240" cy="27821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F8154FDF-C0D7-46F7-9F5B-2C4BDBF09D00}"/>
              </a:ext>
            </a:extLst>
          </p:cNvPr>
          <p:cNvSpPr txBox="1"/>
          <p:nvPr/>
        </p:nvSpPr>
        <p:spPr>
          <a:xfrm>
            <a:off x="396188" y="1888249"/>
            <a:ext cx="340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Clk</a:t>
            </a:r>
          </a:p>
        </p:txBody>
      </p:sp>
      <p:graphicFrame>
        <p:nvGraphicFramePr>
          <p:cNvPr id="122" name="Table 110">
            <a:extLst>
              <a:ext uri="{FF2B5EF4-FFF2-40B4-BE49-F238E27FC236}">
                <a16:creationId xmlns:a16="http://schemas.microsoft.com/office/drawing/2014/main" id="{00D55C70-2B32-4E4F-9764-4E1639103C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8836141"/>
              </p:ext>
            </p:extLst>
          </p:nvPr>
        </p:nvGraphicFramePr>
        <p:xfrm>
          <a:off x="735025" y="1434212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graphicFrame>
        <p:nvGraphicFramePr>
          <p:cNvPr id="123" name="Table 110">
            <a:extLst>
              <a:ext uri="{FF2B5EF4-FFF2-40B4-BE49-F238E27FC236}">
                <a16:creationId xmlns:a16="http://schemas.microsoft.com/office/drawing/2014/main" id="{CE1D6F67-8776-4D02-B706-EEF5F261FC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0075"/>
              </p:ext>
            </p:extLst>
          </p:nvPr>
        </p:nvGraphicFramePr>
        <p:xfrm>
          <a:off x="871607" y="1550171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124" name="TextBox 123">
            <a:extLst>
              <a:ext uri="{FF2B5EF4-FFF2-40B4-BE49-F238E27FC236}">
                <a16:creationId xmlns:a16="http://schemas.microsoft.com/office/drawing/2014/main" id="{42788A31-ED29-43BB-9B63-A634FCC6C30B}"/>
              </a:ext>
            </a:extLst>
          </p:cNvPr>
          <p:cNvSpPr txBox="1"/>
          <p:nvPr/>
        </p:nvSpPr>
        <p:spPr>
          <a:xfrm>
            <a:off x="391565" y="1434213"/>
            <a:ext cx="340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Clk</a:t>
            </a:r>
          </a:p>
        </p:txBody>
      </p: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1EDE5662-3D72-4EE3-90EF-2C0A72DB5C7D}"/>
              </a:ext>
            </a:extLst>
          </p:cNvPr>
          <p:cNvGrpSpPr/>
          <p:nvPr/>
        </p:nvGrpSpPr>
        <p:grpSpPr>
          <a:xfrm>
            <a:off x="391561" y="1634256"/>
            <a:ext cx="354584" cy="246221"/>
            <a:chOff x="411018" y="1634251"/>
            <a:chExt cx="354583" cy="246220"/>
          </a:xfrm>
        </p:grpSpPr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93700EAD-5DB7-4546-8613-7A6AE4E5302D}"/>
                </a:ext>
              </a:extLst>
            </p:cNvPr>
            <p:cNvSpPr txBox="1"/>
            <p:nvPr/>
          </p:nvSpPr>
          <p:spPr>
            <a:xfrm>
              <a:off x="411018" y="1634251"/>
              <a:ext cx="354583" cy="246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/>
                <a:t>A_I</a:t>
              </a:r>
            </a:p>
          </p:txBody>
        </p: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1D34C0FE-8A45-4EE2-994D-23DFFB8829AE}"/>
                </a:ext>
              </a:extLst>
            </p:cNvPr>
            <p:cNvCxnSpPr>
              <a:cxnSpLocks/>
            </p:cNvCxnSpPr>
            <p:nvPr/>
          </p:nvCxnSpPr>
          <p:spPr>
            <a:xfrm>
              <a:off x="511696" y="1680431"/>
              <a:ext cx="18288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5" name="Picture 134" descr="Shape&#10;&#10;Description automatically generated with medium confidence">
            <a:extLst>
              <a:ext uri="{FF2B5EF4-FFF2-40B4-BE49-F238E27FC236}">
                <a16:creationId xmlns:a16="http://schemas.microsoft.com/office/drawing/2014/main" id="{DBC153C2-D7F9-4F31-AB7F-2820C0F249F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10289" r="54774"/>
          <a:stretch/>
        </p:blipFill>
        <p:spPr>
          <a:xfrm>
            <a:off x="5638092" y="5232381"/>
            <a:ext cx="581411" cy="416051"/>
          </a:xfrm>
          <a:prstGeom prst="rect">
            <a:avLst/>
          </a:prstGeom>
        </p:spPr>
      </p:pic>
      <p:cxnSp>
        <p:nvCxnSpPr>
          <p:cNvPr id="161" name="Connector: Elbow 160">
            <a:extLst>
              <a:ext uri="{FF2B5EF4-FFF2-40B4-BE49-F238E27FC236}">
                <a16:creationId xmlns:a16="http://schemas.microsoft.com/office/drawing/2014/main" id="{778AA801-D66B-4754-8657-B0A4C8055EB0}"/>
              </a:ext>
            </a:extLst>
          </p:cNvPr>
          <p:cNvCxnSpPr>
            <a:cxnSpLocks/>
            <a:endCxn id="92" idx="1"/>
          </p:cNvCxnSpPr>
          <p:nvPr/>
        </p:nvCxnSpPr>
        <p:spPr>
          <a:xfrm flipV="1">
            <a:off x="3645539" y="2002024"/>
            <a:ext cx="508652" cy="3992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8" name="Group 87">
            <a:extLst>
              <a:ext uri="{FF2B5EF4-FFF2-40B4-BE49-F238E27FC236}">
                <a16:creationId xmlns:a16="http://schemas.microsoft.com/office/drawing/2014/main" id="{278FE2BF-4231-9A53-7DD3-8A2281454D5C}"/>
              </a:ext>
            </a:extLst>
          </p:cNvPr>
          <p:cNvGrpSpPr/>
          <p:nvPr/>
        </p:nvGrpSpPr>
        <p:grpSpPr>
          <a:xfrm>
            <a:off x="2862060" y="4012387"/>
            <a:ext cx="1463040" cy="182880"/>
            <a:chOff x="9859776" y="1158931"/>
            <a:chExt cx="1463040" cy="182880"/>
          </a:xfrm>
        </p:grpSpPr>
        <p:sp>
          <p:nvSpPr>
            <p:cNvPr id="93" name="Rectangle 92">
              <a:hlinkClick r:id="rId6" action="ppaction://hlinksldjump"/>
              <a:extLst>
                <a:ext uri="{FF2B5EF4-FFF2-40B4-BE49-F238E27FC236}">
                  <a16:creationId xmlns:a16="http://schemas.microsoft.com/office/drawing/2014/main" id="{ECE18F15-615D-68B3-9423-D92F1D079D08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µC 2. ALU Out </a:t>
              </a:r>
              <a:r>
                <a:rPr lang="en-US" sz="1200" err="1"/>
                <a:t>En</a:t>
              </a:r>
              <a:endParaRPr lang="en-US" sz="1200"/>
            </a:p>
          </p:txBody>
        </p: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8AC2CF9E-6FE4-F4B9-F971-5E22F12D0F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5" name="Rectangle 94">
            <a:hlinkClick r:id="rId6" action="ppaction://hlinksldjump"/>
            <a:extLst>
              <a:ext uri="{FF2B5EF4-FFF2-40B4-BE49-F238E27FC236}">
                <a16:creationId xmlns:a16="http://schemas.microsoft.com/office/drawing/2014/main" id="{C4F08B23-90F7-C379-198D-00D2327DC27A}"/>
              </a:ext>
            </a:extLst>
          </p:cNvPr>
          <p:cNvSpPr/>
          <p:nvPr/>
        </p:nvSpPr>
        <p:spPr>
          <a:xfrm>
            <a:off x="2544191" y="142288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1: ALU Load A</a:t>
            </a:r>
          </a:p>
        </p:txBody>
      </p:sp>
      <p:sp>
        <p:nvSpPr>
          <p:cNvPr id="96" name="Rectangle 95">
            <a:hlinkClick r:id="rId6" action="ppaction://hlinksldjump"/>
            <a:extLst>
              <a:ext uri="{FF2B5EF4-FFF2-40B4-BE49-F238E27FC236}">
                <a16:creationId xmlns:a16="http://schemas.microsoft.com/office/drawing/2014/main" id="{82CD5E2C-2199-A8DB-1C7C-ECD984C7C02F}"/>
              </a:ext>
            </a:extLst>
          </p:cNvPr>
          <p:cNvSpPr/>
          <p:nvPr/>
        </p:nvSpPr>
        <p:spPr>
          <a:xfrm>
            <a:off x="2542985" y="191032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0: ALU Load B</a:t>
            </a:r>
          </a:p>
        </p:txBody>
      </p:sp>
      <p:pic>
        <p:nvPicPr>
          <p:cNvPr id="92" name="Picture 91" descr="Diagram&#10;&#10;Description automatically generated with low confidence">
            <a:extLst>
              <a:ext uri="{FF2B5EF4-FFF2-40B4-BE49-F238E27FC236}">
                <a16:creationId xmlns:a16="http://schemas.microsoft.com/office/drawing/2014/main" id="{6FF29213-7C9E-2E3C-36DD-5B955D5D591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-3588" r="58979" b="29396"/>
          <a:stretch/>
        </p:blipFill>
        <p:spPr>
          <a:xfrm>
            <a:off x="4154192" y="1846162"/>
            <a:ext cx="440821" cy="311727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97" name="Picture 96" descr="Diagram&#10;&#10;Description automatically generated with low confidence">
            <a:extLst>
              <a:ext uri="{FF2B5EF4-FFF2-40B4-BE49-F238E27FC236}">
                <a16:creationId xmlns:a16="http://schemas.microsoft.com/office/drawing/2014/main" id="{0C3362D1-F9D0-A5F4-F06D-6E08DDE4335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-3588" r="58979" b="29396"/>
          <a:stretch/>
        </p:blipFill>
        <p:spPr>
          <a:xfrm>
            <a:off x="4154192" y="1365658"/>
            <a:ext cx="440821" cy="311727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98" name="Picture 97" descr="Diagram&#10;&#10;Description automatically generated with low confidence">
            <a:extLst>
              <a:ext uri="{FF2B5EF4-FFF2-40B4-BE49-F238E27FC236}">
                <a16:creationId xmlns:a16="http://schemas.microsoft.com/office/drawing/2014/main" id="{0DF5CBFF-28ED-9557-F9C6-78930A20EB6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-3588" r="58979" b="29396"/>
          <a:stretch/>
        </p:blipFill>
        <p:spPr>
          <a:xfrm>
            <a:off x="4154192" y="917530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09AAEC1-5FAB-681A-429D-C665458AB967}"/>
              </a:ext>
            </a:extLst>
          </p:cNvPr>
          <p:cNvCxnSpPr>
            <a:cxnSpLocks/>
            <a:stCxn id="90" idx="3"/>
            <a:endCxn id="98" idx="1"/>
          </p:cNvCxnSpPr>
          <p:nvPr/>
        </p:nvCxnSpPr>
        <p:spPr>
          <a:xfrm>
            <a:off x="4024396" y="1073394"/>
            <a:ext cx="1297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9" name="Picture 98" descr="Diagram&#10;&#10;Description automatically generated with low confidence">
            <a:extLst>
              <a:ext uri="{FF2B5EF4-FFF2-40B4-BE49-F238E27FC236}">
                <a16:creationId xmlns:a16="http://schemas.microsoft.com/office/drawing/2014/main" id="{2496707C-5C1D-0127-ED8E-A4CE9274AFC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-3588" r="58979" b="29396"/>
          <a:stretch/>
        </p:blipFill>
        <p:spPr>
          <a:xfrm>
            <a:off x="4007587" y="1846162"/>
            <a:ext cx="440821" cy="311727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57E7623F-AD97-6EDA-0551-C3C7E9305099}"/>
              </a:ext>
            </a:extLst>
          </p:cNvPr>
          <p:cNvGrpSpPr/>
          <p:nvPr/>
        </p:nvGrpSpPr>
        <p:grpSpPr>
          <a:xfrm rot="5400000">
            <a:off x="10685747" y="1837938"/>
            <a:ext cx="1094400" cy="445269"/>
            <a:chOff x="10355007" y="1964399"/>
            <a:chExt cx="1094400" cy="445269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8DCEAE88-4D07-42C5-BCD7-30E76D4A7652}"/>
                </a:ext>
              </a:extLst>
            </p:cNvPr>
            <p:cNvSpPr/>
            <p:nvPr/>
          </p:nvSpPr>
          <p:spPr>
            <a:xfrm>
              <a:off x="10355007" y="19643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74HC161</a:t>
              </a: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7A8DA342-9C83-B68C-7569-7B290BA80BE9}"/>
                </a:ext>
              </a:extLst>
            </p:cNvPr>
            <p:cNvSpPr/>
            <p:nvPr/>
          </p:nvSpPr>
          <p:spPr>
            <a:xfrm>
              <a:off x="10507407" y="21167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74HC161</a:t>
              </a:r>
            </a:p>
          </p:txBody>
        </p:sp>
      </p:grpSp>
      <p:sp>
        <p:nvSpPr>
          <p:cNvPr id="101" name="Rectangle 100">
            <a:extLst>
              <a:ext uri="{FF2B5EF4-FFF2-40B4-BE49-F238E27FC236}">
                <a16:creationId xmlns:a16="http://schemas.microsoft.com/office/drawing/2014/main" id="{268D48FB-4F27-20C5-A3ED-CE6B4EA750EE}"/>
              </a:ext>
            </a:extLst>
          </p:cNvPr>
          <p:cNvSpPr/>
          <p:nvPr/>
        </p:nvSpPr>
        <p:spPr>
          <a:xfrm>
            <a:off x="10020856" y="1982779"/>
            <a:ext cx="303885" cy="316824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Data </a:t>
            </a:r>
          </a:p>
          <a:p>
            <a:pPr algn="ctr"/>
            <a:endParaRPr lang="en-US"/>
          </a:p>
          <a:p>
            <a:pPr algn="ctr"/>
            <a:r>
              <a:rPr lang="en-US"/>
              <a:t>  Bus </a:t>
            </a:r>
          </a:p>
          <a:p>
            <a:pPr algn="ctr"/>
            <a:r>
              <a:rPr lang="en-US"/>
              <a:t> </a:t>
            </a:r>
          </a:p>
        </p:txBody>
      </p:sp>
      <p:sp>
        <p:nvSpPr>
          <p:cNvPr id="22" name="Arrow: Left-Right 21">
            <a:extLst>
              <a:ext uri="{FF2B5EF4-FFF2-40B4-BE49-F238E27FC236}">
                <a16:creationId xmlns:a16="http://schemas.microsoft.com/office/drawing/2014/main" id="{26EBF11D-6019-51BE-DA8D-73632A1DB9D2}"/>
              </a:ext>
            </a:extLst>
          </p:cNvPr>
          <p:cNvSpPr/>
          <p:nvPr/>
        </p:nvSpPr>
        <p:spPr>
          <a:xfrm>
            <a:off x="7464512" y="4579448"/>
            <a:ext cx="2543635" cy="489280"/>
          </a:xfrm>
          <a:prstGeom prst="left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Data Bus</a:t>
            </a:r>
          </a:p>
        </p:txBody>
      </p: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E2C23304-8E77-781D-4A9E-0F62993E81DC}"/>
              </a:ext>
            </a:extLst>
          </p:cNvPr>
          <p:cNvGrpSpPr/>
          <p:nvPr/>
        </p:nvGrpSpPr>
        <p:grpSpPr>
          <a:xfrm rot="5400000">
            <a:off x="10351761" y="3011746"/>
            <a:ext cx="1094400" cy="445269"/>
            <a:chOff x="10355007" y="1964399"/>
            <a:chExt cx="1094400" cy="445269"/>
          </a:xfrm>
        </p:grpSpPr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5BE2DBF8-20CF-6FD1-7735-E751C2154C17}"/>
                </a:ext>
              </a:extLst>
            </p:cNvPr>
            <p:cNvSpPr/>
            <p:nvPr/>
          </p:nvSpPr>
          <p:spPr>
            <a:xfrm>
              <a:off x="10355007" y="19643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74HC161</a:t>
              </a:r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AFA3E3BB-2875-6FA8-AA5B-8666ED3CAE72}"/>
                </a:ext>
              </a:extLst>
            </p:cNvPr>
            <p:cNvSpPr/>
            <p:nvPr/>
          </p:nvSpPr>
          <p:spPr>
            <a:xfrm>
              <a:off x="10507407" y="21167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74HC161</a:t>
              </a:r>
            </a:p>
          </p:txBody>
        </p:sp>
      </p:grp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241588B4-01B1-F3F8-1DB3-EACFD7CFEEBD}"/>
              </a:ext>
            </a:extLst>
          </p:cNvPr>
          <p:cNvSpPr/>
          <p:nvPr/>
        </p:nvSpPr>
        <p:spPr>
          <a:xfrm>
            <a:off x="10320017" y="2134468"/>
            <a:ext cx="744827" cy="239029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Arrow: Right 110">
            <a:extLst>
              <a:ext uri="{FF2B5EF4-FFF2-40B4-BE49-F238E27FC236}">
                <a16:creationId xmlns:a16="http://schemas.microsoft.com/office/drawing/2014/main" id="{AE4E3701-F81D-17B5-B880-B1D553DA6F06}"/>
              </a:ext>
            </a:extLst>
          </p:cNvPr>
          <p:cNvSpPr/>
          <p:nvPr/>
        </p:nvSpPr>
        <p:spPr>
          <a:xfrm>
            <a:off x="10320017" y="3202640"/>
            <a:ext cx="408883" cy="241976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2" name="Connector: Elbow 111">
            <a:extLst>
              <a:ext uri="{FF2B5EF4-FFF2-40B4-BE49-F238E27FC236}">
                <a16:creationId xmlns:a16="http://schemas.microsoft.com/office/drawing/2014/main" id="{65BE50C3-C538-A46A-8E59-175F2CC1F396}"/>
              </a:ext>
            </a:extLst>
          </p:cNvPr>
          <p:cNvCxnSpPr>
            <a:cxnSpLocks/>
            <a:stCxn id="106" idx="1"/>
            <a:endCxn id="92" idx="3"/>
          </p:cNvCxnSpPr>
          <p:nvPr/>
        </p:nvCxnSpPr>
        <p:spPr>
          <a:xfrm rot="16200000" flipV="1">
            <a:off x="7290110" y="-693072"/>
            <a:ext cx="837556" cy="622774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BE0B8B7B-EAC3-FC3A-9A5D-940AA75F8470}"/>
              </a:ext>
            </a:extLst>
          </p:cNvPr>
          <p:cNvSpPr txBox="1"/>
          <p:nvPr/>
        </p:nvSpPr>
        <p:spPr>
          <a:xfrm>
            <a:off x="11396822" y="1798113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8A320021-FE64-2EF7-6BDA-2496CBED7FA5}"/>
              </a:ext>
            </a:extLst>
          </p:cNvPr>
          <p:cNvSpPr txBox="1"/>
          <p:nvPr/>
        </p:nvSpPr>
        <p:spPr>
          <a:xfrm>
            <a:off x="11094294" y="3081459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B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6D07568C-F4C4-4ECD-E2F9-C8578759DBD2}"/>
              </a:ext>
            </a:extLst>
          </p:cNvPr>
          <p:cNvSpPr txBox="1"/>
          <p:nvPr/>
        </p:nvSpPr>
        <p:spPr>
          <a:xfrm>
            <a:off x="11153027" y="4781697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</a:t>
            </a:r>
          </a:p>
        </p:txBody>
      </p:sp>
      <p:sp>
        <p:nvSpPr>
          <p:cNvPr id="132" name="Arrow: Right 131">
            <a:extLst>
              <a:ext uri="{FF2B5EF4-FFF2-40B4-BE49-F238E27FC236}">
                <a16:creationId xmlns:a16="http://schemas.microsoft.com/office/drawing/2014/main" id="{8DDC8F4B-0EFA-C8C6-9A49-4B7A996DF7AD}"/>
              </a:ext>
            </a:extLst>
          </p:cNvPr>
          <p:cNvSpPr/>
          <p:nvPr/>
        </p:nvSpPr>
        <p:spPr>
          <a:xfrm rot="10800000">
            <a:off x="10279011" y="4802630"/>
            <a:ext cx="469475" cy="24322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B25A7D6-F049-3DA1-3547-9853EECB3B0F}"/>
              </a:ext>
            </a:extLst>
          </p:cNvPr>
          <p:cNvCxnSpPr>
            <a:cxnSpLocks/>
          </p:cNvCxnSpPr>
          <p:nvPr/>
        </p:nvCxnSpPr>
        <p:spPr>
          <a:xfrm>
            <a:off x="478717" y="1936887"/>
            <a:ext cx="1828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3" name="Table 110">
            <a:extLst>
              <a:ext uri="{FF2B5EF4-FFF2-40B4-BE49-F238E27FC236}">
                <a16:creationId xmlns:a16="http://schemas.microsoft.com/office/drawing/2014/main" id="{34D2FAB7-D586-F192-D66B-2E93A886D4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0312818"/>
              </p:ext>
            </p:extLst>
          </p:nvPr>
        </p:nvGraphicFramePr>
        <p:xfrm>
          <a:off x="731777" y="1936805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82" name="Arrow: Right 81">
            <a:hlinkClick r:id="rId9" action="ppaction://hlinksldjump"/>
            <a:extLst>
              <a:ext uri="{FF2B5EF4-FFF2-40B4-BE49-F238E27FC236}">
                <a16:creationId xmlns:a16="http://schemas.microsoft.com/office/drawing/2014/main" id="{465DA97F-4A4E-C0E5-53D6-91CCB3C6CD5C}"/>
              </a:ext>
            </a:extLst>
          </p:cNvPr>
          <p:cNvSpPr/>
          <p:nvPr/>
        </p:nvSpPr>
        <p:spPr>
          <a:xfrm flipH="1">
            <a:off x="7968343" y="5618061"/>
            <a:ext cx="2175453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Flags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AB52C5-87D7-5764-DD5D-9D29A085472D}"/>
              </a:ext>
            </a:extLst>
          </p:cNvPr>
          <p:cNvSpPr txBox="1"/>
          <p:nvPr/>
        </p:nvSpPr>
        <p:spPr>
          <a:xfrm>
            <a:off x="280505" y="5911425"/>
            <a:ext cx="7595377" cy="769441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1100"/>
              <a:t>Notes: Registers A and B are implemented by two HC161s, each stores 4 bits as the typical HC273 and HC347 won't fit into the 16pin sockets on the ALU </a:t>
            </a:r>
            <a:r>
              <a:rPr lang="en-US" sz="1100" err="1"/>
              <a:t>wireup</a:t>
            </a:r>
            <a:r>
              <a:rPr lang="en-US" sz="1100"/>
              <a:t> board.</a:t>
            </a:r>
          </a:p>
          <a:p>
            <a:r>
              <a:rPr lang="en-US" sz="1100"/>
              <a:t>The branch relative instruction doesn’t update flag bits to avoid corrupting the flag register state when executing a branch instruction (which may occur due to the ADD operation performed)</a:t>
            </a:r>
          </a:p>
        </p:txBody>
      </p:sp>
    </p:spTree>
    <p:extLst>
      <p:ext uri="{BB962C8B-B14F-4D97-AF65-F5344CB8AC3E}">
        <p14:creationId xmlns:p14="http://schemas.microsoft.com/office/powerpoint/2010/main" val="814623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31FEA-EDA4-FF12-90F5-0A10EC5C08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Branch</a:t>
            </a:r>
          </a:p>
        </p:txBody>
      </p:sp>
      <p:sp>
        <p:nvSpPr>
          <p:cNvPr id="4" name="Trapezoid 3">
            <a:extLst>
              <a:ext uri="{FF2B5EF4-FFF2-40B4-BE49-F238E27FC236}">
                <a16:creationId xmlns:a16="http://schemas.microsoft.com/office/drawing/2014/main" id="{C1806882-918C-D9C8-DE8A-90D47ADD5F9C}"/>
              </a:ext>
            </a:extLst>
          </p:cNvPr>
          <p:cNvSpPr/>
          <p:nvPr/>
        </p:nvSpPr>
        <p:spPr>
          <a:xfrm rot="16200000">
            <a:off x="4909478" y="3268612"/>
            <a:ext cx="1097049" cy="366417"/>
          </a:xfrm>
          <a:prstGeom prst="trapezoi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74HC151</a:t>
            </a:r>
          </a:p>
        </p:txBody>
      </p:sp>
      <p:sp>
        <p:nvSpPr>
          <p:cNvPr id="5" name="Arrow: Right 4">
            <a:hlinkClick r:id="rId2" action="ppaction://hlinksldjump"/>
            <a:extLst>
              <a:ext uri="{FF2B5EF4-FFF2-40B4-BE49-F238E27FC236}">
                <a16:creationId xmlns:a16="http://schemas.microsoft.com/office/drawing/2014/main" id="{835F1750-F4C7-1FFB-BFAF-C1CBE7F0AA7F}"/>
              </a:ext>
            </a:extLst>
          </p:cNvPr>
          <p:cNvSpPr/>
          <p:nvPr/>
        </p:nvSpPr>
        <p:spPr>
          <a:xfrm flipH="1">
            <a:off x="7601619" y="3171092"/>
            <a:ext cx="2484911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Flags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FCD47CA-1292-8015-F0BF-CF84F1E46CA4}"/>
              </a:ext>
            </a:extLst>
          </p:cNvPr>
          <p:cNvSpPr/>
          <p:nvPr/>
        </p:nvSpPr>
        <p:spPr>
          <a:xfrm rot="16200000">
            <a:off x="6997879" y="3227860"/>
            <a:ext cx="942000" cy="29286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74HC161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289A0DD-7502-E07F-7CEB-246A5C7F1685}"/>
              </a:ext>
            </a:extLst>
          </p:cNvPr>
          <p:cNvCxnSpPr>
            <a:cxnSpLocks/>
          </p:cNvCxnSpPr>
          <p:nvPr/>
        </p:nvCxnSpPr>
        <p:spPr>
          <a:xfrm flipH="1">
            <a:off x="5632315" y="3217569"/>
            <a:ext cx="1690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6D04DD7-392E-3E44-3984-D4E99A176DE9}"/>
              </a:ext>
            </a:extLst>
          </p:cNvPr>
          <p:cNvCxnSpPr>
            <a:cxnSpLocks/>
          </p:cNvCxnSpPr>
          <p:nvPr/>
        </p:nvCxnSpPr>
        <p:spPr>
          <a:xfrm flipH="1">
            <a:off x="5632315" y="3439144"/>
            <a:ext cx="1690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2440070-FDEC-8BDA-14EC-88E8AB92C90F}"/>
              </a:ext>
            </a:extLst>
          </p:cNvPr>
          <p:cNvCxnSpPr>
            <a:cxnSpLocks/>
          </p:cNvCxnSpPr>
          <p:nvPr/>
        </p:nvCxnSpPr>
        <p:spPr>
          <a:xfrm flipH="1">
            <a:off x="5632315" y="3660720"/>
            <a:ext cx="1690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92CB849-26A2-724D-5EBD-1AC65A4504A3}"/>
              </a:ext>
            </a:extLst>
          </p:cNvPr>
          <p:cNvCxnSpPr>
            <a:cxnSpLocks/>
          </p:cNvCxnSpPr>
          <p:nvPr/>
        </p:nvCxnSpPr>
        <p:spPr>
          <a:xfrm flipH="1">
            <a:off x="5632316" y="2995995"/>
            <a:ext cx="5674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DF15A4F-7FD5-6CE3-0F19-0CA2C7373B7A}"/>
              </a:ext>
            </a:extLst>
          </p:cNvPr>
          <p:cNvSpPr txBox="1"/>
          <p:nvPr/>
        </p:nvSpPr>
        <p:spPr>
          <a:xfrm>
            <a:off x="6140185" y="2797639"/>
            <a:ext cx="417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‘1’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40E6CE4-BFD9-9990-D08A-44EE797FEDE0}"/>
              </a:ext>
            </a:extLst>
          </p:cNvPr>
          <p:cNvSpPr txBox="1"/>
          <p:nvPr/>
        </p:nvSpPr>
        <p:spPr>
          <a:xfrm>
            <a:off x="6565773" y="2942997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‘N’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EEC24B4-7C48-A0A4-AFF9-76EEA52C23A3}"/>
              </a:ext>
            </a:extLst>
          </p:cNvPr>
          <p:cNvSpPr txBox="1"/>
          <p:nvPr/>
        </p:nvSpPr>
        <p:spPr>
          <a:xfrm>
            <a:off x="6550843" y="3152116"/>
            <a:ext cx="433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‘C’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564D57F-A434-1F6E-541B-4BC5E6BBCA51}"/>
              </a:ext>
            </a:extLst>
          </p:cNvPr>
          <p:cNvSpPr txBox="1"/>
          <p:nvPr/>
        </p:nvSpPr>
        <p:spPr>
          <a:xfrm>
            <a:off x="6569086" y="3387380"/>
            <a:ext cx="412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‘Z’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CC0C3FA-DEB7-C9BC-4460-0E3963C407A0}"/>
              </a:ext>
            </a:extLst>
          </p:cNvPr>
          <p:cNvSpPr txBox="1"/>
          <p:nvPr/>
        </p:nvSpPr>
        <p:spPr>
          <a:xfrm>
            <a:off x="5636211" y="2766105"/>
            <a:ext cx="38664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D4</a:t>
            </a:r>
          </a:p>
          <a:p>
            <a:r>
              <a:rPr lang="en-US" sz="1400"/>
              <a:t>D5</a:t>
            </a:r>
          </a:p>
          <a:p>
            <a:r>
              <a:rPr lang="en-US" sz="1400"/>
              <a:t>D6</a:t>
            </a:r>
          </a:p>
          <a:p>
            <a:r>
              <a:rPr lang="en-US" sz="1400"/>
              <a:t>D7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C6E3A0E-3B37-6FF6-F82C-15E756E7B4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1491" y="1234175"/>
            <a:ext cx="2404283" cy="871615"/>
          </a:xfrm>
          <a:prstGeom prst="rect">
            <a:avLst/>
          </a:prstGeom>
        </p:spPr>
      </p:pic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DB68A079-241C-8336-2DAF-8C1146613D80}"/>
              </a:ext>
            </a:extLst>
          </p:cNvPr>
          <p:cNvCxnSpPr>
            <a:cxnSpLocks/>
          </p:cNvCxnSpPr>
          <p:nvPr/>
        </p:nvCxnSpPr>
        <p:spPr>
          <a:xfrm rot="5400000">
            <a:off x="5351823" y="2574621"/>
            <a:ext cx="448039" cy="4188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751919E6-BDC2-8284-2309-8F92527FB5E4}"/>
              </a:ext>
            </a:extLst>
          </p:cNvPr>
          <p:cNvCxnSpPr>
            <a:cxnSpLocks/>
          </p:cNvCxnSpPr>
          <p:nvPr/>
        </p:nvCxnSpPr>
        <p:spPr>
          <a:xfrm rot="5400000">
            <a:off x="5051599" y="2637264"/>
            <a:ext cx="544139" cy="1269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AD0B6F1C-479C-64F2-44B3-42F217263FEA}"/>
              </a:ext>
            </a:extLst>
          </p:cNvPr>
          <p:cNvCxnSpPr>
            <a:cxnSpLocks/>
          </p:cNvCxnSpPr>
          <p:nvPr/>
        </p:nvCxnSpPr>
        <p:spPr>
          <a:xfrm rot="10800000" flipV="1">
            <a:off x="3709439" y="2371544"/>
            <a:ext cx="1376647" cy="871613"/>
          </a:xfrm>
          <a:prstGeom prst="bentConnector3">
            <a:avLst>
              <a:gd name="adj1" fmla="val 124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 descr="A picture containing text, ax, clipart&#10;&#10;Description automatically generated">
            <a:extLst>
              <a:ext uri="{FF2B5EF4-FFF2-40B4-BE49-F238E27FC236}">
                <a16:creationId xmlns:a16="http://schemas.microsoft.com/office/drawing/2014/main" id="{61E96A45-179F-0A86-C1A3-0F1EF4996D0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19288" r="31715"/>
          <a:stretch/>
        </p:blipFill>
        <p:spPr>
          <a:xfrm rot="10800000">
            <a:off x="2990803" y="3132931"/>
            <a:ext cx="694381" cy="508900"/>
          </a:xfrm>
          <a:prstGeom prst="rect">
            <a:avLst/>
          </a:prstGeom>
        </p:spPr>
      </p:pic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51B3D0FF-7D26-CD22-72EC-63A94752CADA}"/>
              </a:ext>
            </a:extLst>
          </p:cNvPr>
          <p:cNvCxnSpPr>
            <a:stCxn id="4" idx="0"/>
          </p:cNvCxnSpPr>
          <p:nvPr/>
        </p:nvCxnSpPr>
        <p:spPr>
          <a:xfrm rot="10800000" flipV="1">
            <a:off x="3689281" y="3451818"/>
            <a:ext cx="1585512" cy="6963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0836999-E371-5438-2A90-07D2CA4B9DBE}"/>
              </a:ext>
            </a:extLst>
          </p:cNvPr>
          <p:cNvSpPr txBox="1"/>
          <p:nvPr/>
        </p:nvSpPr>
        <p:spPr>
          <a:xfrm>
            <a:off x="4898602" y="2142698"/>
            <a:ext cx="11973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Q7  Q6  Q5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0522DED-E479-CDCD-86BA-76E4D2097383}"/>
              </a:ext>
            </a:extLst>
          </p:cNvPr>
          <p:cNvSpPr txBox="1"/>
          <p:nvPr/>
        </p:nvSpPr>
        <p:spPr>
          <a:xfrm>
            <a:off x="6371541" y="1510451"/>
            <a:ext cx="1583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Instruction LSB</a:t>
            </a:r>
          </a:p>
        </p:txBody>
      </p:sp>
      <p:graphicFrame>
        <p:nvGraphicFramePr>
          <p:cNvPr id="39" name="Table 6">
            <a:extLst>
              <a:ext uri="{FF2B5EF4-FFF2-40B4-BE49-F238E27FC236}">
                <a16:creationId xmlns:a16="http://schemas.microsoft.com/office/drawing/2014/main" id="{19F45AEA-21A5-0404-629E-B4497B3892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4123261"/>
              </p:ext>
            </p:extLst>
          </p:nvPr>
        </p:nvGraphicFramePr>
        <p:xfrm>
          <a:off x="5763237" y="3998417"/>
          <a:ext cx="5206979" cy="26701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2337">
                  <a:extLst>
                    <a:ext uri="{9D8B030D-6E8A-4147-A177-3AD203B41FA5}">
                      <a16:colId xmlns:a16="http://schemas.microsoft.com/office/drawing/2014/main" val="3129483676"/>
                    </a:ext>
                  </a:extLst>
                </a:gridCol>
                <a:gridCol w="369116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40267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838899">
                  <a:extLst>
                    <a:ext uri="{9D8B030D-6E8A-4147-A177-3AD203B41FA5}">
                      <a16:colId xmlns:a16="http://schemas.microsoft.com/office/drawing/2014/main" val="4010529361"/>
                    </a:ext>
                  </a:extLst>
                </a:gridCol>
                <a:gridCol w="1169693">
                  <a:extLst>
                    <a:ext uri="{9D8B030D-6E8A-4147-A177-3AD203B41FA5}">
                      <a16:colId xmlns:a16="http://schemas.microsoft.com/office/drawing/2014/main" val="3300204691"/>
                    </a:ext>
                  </a:extLst>
                </a:gridCol>
                <a:gridCol w="2074263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</a:tblGrid>
              <a:tr h="475587">
                <a:tc>
                  <a:txBody>
                    <a:bodyPr/>
                    <a:lstStyle/>
                    <a:p>
                      <a:r>
                        <a:rPr lang="en-US" sz="1200"/>
                        <a:t>C2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Instruction LSB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Equivalent Assembly Instruction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BMI – Branch on Minus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BCS – Branch Carry Set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13576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65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BEQ – Branch Equal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0183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Never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85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81502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A5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BPL – Branch on Plus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78794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C5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BCC – Branch Carry Clear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64755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E5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BNE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710779"/>
                  </a:ext>
                </a:extLst>
              </a:tr>
            </a:tbl>
          </a:graphicData>
        </a:graphic>
      </p:graphicFrame>
      <p:pic>
        <p:nvPicPr>
          <p:cNvPr id="40" name="Picture 39" descr="Shape&#10;&#10;Description automatically generated with medium confidence">
            <a:extLst>
              <a:ext uri="{FF2B5EF4-FFF2-40B4-BE49-F238E27FC236}">
                <a16:creationId xmlns:a16="http://schemas.microsoft.com/office/drawing/2014/main" id="{C5FA49AF-00B1-79CE-DFCF-659D8F182AB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10289" r="54774"/>
          <a:stretch/>
        </p:blipFill>
        <p:spPr>
          <a:xfrm rot="10800000">
            <a:off x="2106710" y="2923544"/>
            <a:ext cx="934549" cy="668753"/>
          </a:xfrm>
          <a:prstGeom prst="rect">
            <a:avLst/>
          </a:prstGeom>
        </p:spPr>
      </p:pic>
      <p:sp>
        <p:nvSpPr>
          <p:cNvPr id="41" name="TextBox 40">
            <a:hlinkClick r:id="rId8" action="ppaction://hlinksldjump"/>
            <a:extLst>
              <a:ext uri="{FF2B5EF4-FFF2-40B4-BE49-F238E27FC236}">
                <a16:creationId xmlns:a16="http://schemas.microsoft.com/office/drawing/2014/main" id="{3A8A1125-8BBF-88B2-3B12-147570F32060}"/>
              </a:ext>
            </a:extLst>
          </p:cNvPr>
          <p:cNvSpPr txBox="1"/>
          <p:nvPr/>
        </p:nvSpPr>
        <p:spPr>
          <a:xfrm>
            <a:off x="697083" y="3117301"/>
            <a:ext cx="931665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Load PC</a:t>
            </a:r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4557EA64-4F37-7FCE-D5D3-6944631520AA}"/>
              </a:ext>
            </a:extLst>
          </p:cNvPr>
          <p:cNvCxnSpPr>
            <a:stCxn id="41" idx="3"/>
            <a:endCxn id="40" idx="3"/>
          </p:cNvCxnSpPr>
          <p:nvPr/>
        </p:nvCxnSpPr>
        <p:spPr>
          <a:xfrm flipV="1">
            <a:off x="1628748" y="3257920"/>
            <a:ext cx="477962" cy="4404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F05B297B-5DF9-1606-5B4B-6B151E3CDD74}"/>
              </a:ext>
            </a:extLst>
          </p:cNvPr>
          <p:cNvCxnSpPr>
            <a:cxnSpLocks/>
            <a:stCxn id="30" idx="3"/>
          </p:cNvCxnSpPr>
          <p:nvPr/>
        </p:nvCxnSpPr>
        <p:spPr>
          <a:xfrm flipH="1">
            <a:off x="3041260" y="2435067"/>
            <a:ext cx="825109" cy="692597"/>
          </a:xfrm>
          <a:prstGeom prst="bentConnector3">
            <a:avLst>
              <a:gd name="adj1" fmla="val -2770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hlinkClick r:id="rId9" action="ppaction://hlinksldjump"/>
            <a:extLst>
              <a:ext uri="{FF2B5EF4-FFF2-40B4-BE49-F238E27FC236}">
                <a16:creationId xmlns:a16="http://schemas.microsoft.com/office/drawing/2014/main" id="{CCA07D93-4E00-A212-7F46-9F7812A40FD0}"/>
              </a:ext>
            </a:extLst>
          </p:cNvPr>
          <p:cNvSpPr/>
          <p:nvPr/>
        </p:nvSpPr>
        <p:spPr>
          <a:xfrm>
            <a:off x="2403328" y="234362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8: PC Load</a:t>
            </a:r>
          </a:p>
        </p:txBody>
      </p:sp>
      <p:sp>
        <p:nvSpPr>
          <p:cNvPr id="31" name="Arrow: Right 30">
            <a:hlinkClick r:id="rId10" action="ppaction://hlinksldjump"/>
            <a:extLst>
              <a:ext uri="{FF2B5EF4-FFF2-40B4-BE49-F238E27FC236}">
                <a16:creationId xmlns:a16="http://schemas.microsoft.com/office/drawing/2014/main" id="{38A6B86E-F84D-2AE7-B899-5B04785389ED}"/>
              </a:ext>
            </a:extLst>
          </p:cNvPr>
          <p:cNvSpPr/>
          <p:nvPr/>
        </p:nvSpPr>
        <p:spPr>
          <a:xfrm rot="5400000">
            <a:off x="4997871" y="1476531"/>
            <a:ext cx="731520" cy="73152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[7:5]</a:t>
            </a:r>
          </a:p>
        </p:txBody>
      </p:sp>
    </p:spTree>
    <p:extLst>
      <p:ext uri="{BB962C8B-B14F-4D97-AF65-F5344CB8AC3E}">
        <p14:creationId xmlns:p14="http://schemas.microsoft.com/office/powerpoint/2010/main" val="3442540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4F32E-4E0E-4074-BD84-B5CA9D9D5E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/>
              <a:t>ALU </a:t>
            </a:r>
            <a:r>
              <a:rPr lang="en-US" err="1"/>
              <a:t>OpCodes</a:t>
            </a:r>
            <a:r>
              <a:rPr lang="en-US"/>
              <a:t> 2,3,7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50D4A6-22F8-4A01-9F67-DAD78824A19B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1181101"/>
            <a:ext cx="9144000" cy="901700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sz="2000"/>
              <a:t>ALU opcode(010), SF(0 / 1) – A XOR B / !B</a:t>
            </a:r>
          </a:p>
          <a:p>
            <a:pPr algn="l"/>
            <a:r>
              <a:rPr lang="en-US" sz="2000"/>
              <a:t>No change to the source SF for ADD/SUB/ADC/SBC/!B</a:t>
            </a:r>
          </a:p>
          <a:p>
            <a:pPr marL="0" indent="0">
              <a:buNone/>
            </a:pPr>
            <a:endParaRPr lang="en-US" sz="2000"/>
          </a:p>
        </p:txBody>
      </p:sp>
      <p:sp>
        <p:nvSpPr>
          <p:cNvPr id="4" name="Trapezoid 3">
            <a:extLst>
              <a:ext uri="{FF2B5EF4-FFF2-40B4-BE49-F238E27FC236}">
                <a16:creationId xmlns:a16="http://schemas.microsoft.com/office/drawing/2014/main" id="{7CC0352E-32EA-4403-9027-25A687992806}"/>
              </a:ext>
            </a:extLst>
          </p:cNvPr>
          <p:cNvSpPr/>
          <p:nvPr/>
        </p:nvSpPr>
        <p:spPr>
          <a:xfrm rot="5400000">
            <a:off x="4612945" y="4218297"/>
            <a:ext cx="1137313" cy="436728"/>
          </a:xfrm>
          <a:prstGeom prst="trapezoid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x8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DEF291-5B32-4602-9E11-1210D6DED3AF}"/>
              </a:ext>
            </a:extLst>
          </p:cNvPr>
          <p:cNvSpPr txBox="1"/>
          <p:nvPr/>
        </p:nvSpPr>
        <p:spPr>
          <a:xfrm>
            <a:off x="2739700" y="2575369"/>
            <a:ext cx="388248" cy="30777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SF </a:t>
            </a:r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EEA55D6E-4AE3-4219-91D5-E37754E43008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4561801" y="2972190"/>
            <a:ext cx="619801" cy="95040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EA914CD-FA5E-4265-8DA8-4C4929259DE9}"/>
              </a:ext>
            </a:extLst>
          </p:cNvPr>
          <p:cNvSpPr txBox="1"/>
          <p:nvPr/>
        </p:nvSpPr>
        <p:spPr>
          <a:xfrm>
            <a:off x="2304435" y="4007177"/>
            <a:ext cx="396262" cy="369332"/>
          </a:xfrm>
          <a:prstGeom prst="rect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rtlCol="0">
            <a:spAutoFit/>
          </a:bodyPr>
          <a:lstStyle/>
          <a:p>
            <a:r>
              <a:rPr lang="en-US"/>
              <a:t>SF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22C0FF7-2BDC-494B-92C3-31E95AA2509F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700697" y="4191843"/>
            <a:ext cx="2262540" cy="1"/>
          </a:xfrm>
          <a:prstGeom prst="line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145C8B6-8DE8-4DAF-A9C1-BE227B5FB6D7}"/>
              </a:ext>
            </a:extLst>
          </p:cNvPr>
          <p:cNvSpPr txBox="1"/>
          <p:nvPr/>
        </p:nvSpPr>
        <p:spPr>
          <a:xfrm>
            <a:off x="2659246" y="3673648"/>
            <a:ext cx="2286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ADD/SUB/ADC/SBC/!B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5ABD36F-CD81-485F-BD82-667169D17B59}"/>
              </a:ext>
            </a:extLst>
          </p:cNvPr>
          <p:cNvCxnSpPr>
            <a:cxnSpLocks/>
            <a:stCxn id="43" idx="3"/>
            <a:endCxn id="13" idx="1"/>
          </p:cNvCxnSpPr>
          <p:nvPr/>
        </p:nvCxnSpPr>
        <p:spPr>
          <a:xfrm>
            <a:off x="6614866" y="4433179"/>
            <a:ext cx="1074540" cy="3482"/>
          </a:xfrm>
          <a:prstGeom prst="line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F67C1AC-AF45-4780-BB40-A6A2A587D6CD}"/>
              </a:ext>
            </a:extLst>
          </p:cNvPr>
          <p:cNvSpPr txBox="1"/>
          <p:nvPr/>
        </p:nvSpPr>
        <p:spPr>
          <a:xfrm>
            <a:off x="7689406" y="4251995"/>
            <a:ext cx="817853" cy="369332"/>
          </a:xfrm>
          <a:prstGeom prst="rect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rtlCol="0">
            <a:spAutoFit/>
          </a:bodyPr>
          <a:lstStyle/>
          <a:p>
            <a:r>
              <a:rPr lang="en-US"/>
              <a:t>B or !B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2CA9493-09C1-485B-B47D-AEF06F6BD4EC}"/>
              </a:ext>
            </a:extLst>
          </p:cNvPr>
          <p:cNvSpPr txBox="1"/>
          <p:nvPr/>
        </p:nvSpPr>
        <p:spPr>
          <a:xfrm>
            <a:off x="2382982" y="4515137"/>
            <a:ext cx="317716" cy="36933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A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0CA7CB5-F919-4470-A0F5-0F8E76A116FC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2700698" y="4699803"/>
            <a:ext cx="2262539" cy="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2F0F52E-03D3-4A26-A27D-DF079F36A804}"/>
              </a:ext>
            </a:extLst>
          </p:cNvPr>
          <p:cNvCxnSpPr/>
          <p:nvPr/>
        </p:nvCxnSpPr>
        <p:spPr>
          <a:xfrm flipH="1">
            <a:off x="3234519" y="4547657"/>
            <a:ext cx="200168" cy="3049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4C8E5D1-343F-47A9-B521-174B48BAB1C7}"/>
              </a:ext>
            </a:extLst>
          </p:cNvPr>
          <p:cNvSpPr txBox="1"/>
          <p:nvPr/>
        </p:nvSpPr>
        <p:spPr>
          <a:xfrm>
            <a:off x="3212612" y="473053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8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4B90B0A-2CD8-4E4B-804E-26FBA1AEF00B}"/>
              </a:ext>
            </a:extLst>
          </p:cNvPr>
          <p:cNvCxnSpPr/>
          <p:nvPr/>
        </p:nvCxnSpPr>
        <p:spPr>
          <a:xfrm flipH="1">
            <a:off x="6494517" y="4286435"/>
            <a:ext cx="200168" cy="304904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772750D8-9883-4926-B567-BC48B3710EF4}"/>
              </a:ext>
            </a:extLst>
          </p:cNvPr>
          <p:cNvSpPr txBox="1"/>
          <p:nvPr/>
        </p:nvSpPr>
        <p:spPr>
          <a:xfrm>
            <a:off x="6411049" y="4113865"/>
            <a:ext cx="387812" cy="369332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lang="en-US"/>
              <a:t>8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A289661-D561-4CFA-A791-490157609FBE}"/>
              </a:ext>
            </a:extLst>
          </p:cNvPr>
          <p:cNvSpPr txBox="1"/>
          <p:nvPr/>
        </p:nvSpPr>
        <p:spPr>
          <a:xfrm>
            <a:off x="5598776" y="3453083"/>
            <a:ext cx="309700" cy="369332"/>
          </a:xfrm>
          <a:prstGeom prst="rect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rtlCol="0">
            <a:spAutoFit/>
          </a:bodyPr>
          <a:lstStyle/>
          <a:p>
            <a:r>
              <a:rPr lang="en-US"/>
              <a:t>B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B352352-8CC1-45AF-AD79-C7217AA4DBE8}"/>
              </a:ext>
            </a:extLst>
          </p:cNvPr>
          <p:cNvCxnSpPr>
            <a:cxnSpLocks/>
            <a:endCxn id="22" idx="2"/>
          </p:cNvCxnSpPr>
          <p:nvPr/>
        </p:nvCxnSpPr>
        <p:spPr>
          <a:xfrm flipH="1" flipV="1">
            <a:off x="5753626" y="3822415"/>
            <a:ext cx="1" cy="529297"/>
          </a:xfrm>
          <a:prstGeom prst="line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746861B-2B36-4610-8D0D-CA8130449E9A}"/>
              </a:ext>
            </a:extLst>
          </p:cNvPr>
          <p:cNvCxnSpPr>
            <a:cxnSpLocks/>
            <a:stCxn id="34" idx="2"/>
          </p:cNvCxnSpPr>
          <p:nvPr/>
        </p:nvCxnSpPr>
        <p:spPr>
          <a:xfrm flipH="1">
            <a:off x="6694686" y="5070545"/>
            <a:ext cx="38785" cy="364559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6695819E-1699-4221-BF84-7CC8E8E9B55E}"/>
              </a:ext>
            </a:extLst>
          </p:cNvPr>
          <p:cNvSpPr txBox="1"/>
          <p:nvPr/>
        </p:nvSpPr>
        <p:spPr>
          <a:xfrm>
            <a:off x="5321770" y="5435103"/>
            <a:ext cx="2260555" cy="369332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Op Code  ‘010’ output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6188AAA6-A2A9-4BAD-BF8F-08791CDA83D2}"/>
              </a:ext>
            </a:extLst>
          </p:cNvPr>
          <p:cNvSpPr/>
          <p:nvPr/>
        </p:nvSpPr>
        <p:spPr>
          <a:xfrm>
            <a:off x="9133983" y="3378960"/>
            <a:ext cx="1291988" cy="1555845"/>
          </a:xfrm>
          <a:prstGeom prst="roundRect">
            <a:avLst/>
          </a:prstGeom>
          <a:ln w="19050">
            <a:solidFill>
              <a:srgbClr val="00B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Adder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808524D-0108-444C-82EC-727CE5B66372}"/>
              </a:ext>
            </a:extLst>
          </p:cNvPr>
          <p:cNvSpPr txBox="1"/>
          <p:nvPr/>
        </p:nvSpPr>
        <p:spPr>
          <a:xfrm>
            <a:off x="8191514" y="3770197"/>
            <a:ext cx="317716" cy="369332"/>
          </a:xfrm>
          <a:prstGeom prst="rect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rtlCol="0">
            <a:spAutoFit/>
          </a:bodyPr>
          <a:lstStyle/>
          <a:p>
            <a:r>
              <a:rPr lang="en-US"/>
              <a:t>A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534D5EF-DA5E-437B-950E-0DA5D8EB42B7}"/>
              </a:ext>
            </a:extLst>
          </p:cNvPr>
          <p:cNvCxnSpPr>
            <a:cxnSpLocks/>
            <a:stCxn id="32" idx="3"/>
          </p:cNvCxnSpPr>
          <p:nvPr/>
        </p:nvCxnSpPr>
        <p:spPr>
          <a:xfrm>
            <a:off x="8509230" y="3954863"/>
            <a:ext cx="634770" cy="3"/>
          </a:xfrm>
          <a:prstGeom prst="line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E2A0E3F-5C6F-413E-B571-C573725EA7CA}"/>
              </a:ext>
            </a:extLst>
          </p:cNvPr>
          <p:cNvCxnSpPr>
            <a:cxnSpLocks/>
            <a:endCxn id="13" idx="3"/>
          </p:cNvCxnSpPr>
          <p:nvPr/>
        </p:nvCxnSpPr>
        <p:spPr>
          <a:xfrm flipH="1">
            <a:off x="8507259" y="4419509"/>
            <a:ext cx="626724" cy="17152"/>
          </a:xfrm>
          <a:prstGeom prst="line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hlinkClick r:id="rId2" action="ppaction://hlinksldjump"/>
            <a:extLst>
              <a:ext uri="{FF2B5EF4-FFF2-40B4-BE49-F238E27FC236}">
                <a16:creationId xmlns:a16="http://schemas.microsoft.com/office/drawing/2014/main" id="{8C70B29B-A1AA-419A-A1E5-9C3574A02724}"/>
              </a:ext>
            </a:extLst>
          </p:cNvPr>
          <p:cNvSpPr txBox="1"/>
          <p:nvPr/>
        </p:nvSpPr>
        <p:spPr>
          <a:xfrm>
            <a:off x="8877871" y="5369261"/>
            <a:ext cx="1804212" cy="369332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Carry-in to Adder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3AEE484-5793-4871-BA0F-8885BAC963B2}"/>
              </a:ext>
            </a:extLst>
          </p:cNvPr>
          <p:cNvSpPr txBox="1"/>
          <p:nvPr/>
        </p:nvSpPr>
        <p:spPr>
          <a:xfrm>
            <a:off x="10781794" y="3833718"/>
            <a:ext cx="1334020" cy="646331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Op Codes </a:t>
            </a:r>
          </a:p>
          <a:p>
            <a:r>
              <a:rPr lang="en-US"/>
              <a:t> ‘011’ , ‘111’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1D9A533-B2E1-4E99-839B-C0B22633A8D6}"/>
              </a:ext>
            </a:extLst>
          </p:cNvPr>
          <p:cNvCxnSpPr>
            <a:cxnSpLocks/>
            <a:stCxn id="31" idx="3"/>
            <a:endCxn id="38" idx="1"/>
          </p:cNvCxnSpPr>
          <p:nvPr/>
        </p:nvCxnSpPr>
        <p:spPr>
          <a:xfrm>
            <a:off x="10425971" y="4156883"/>
            <a:ext cx="355823" cy="1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FBDE018C-E352-43C9-B3D4-882DDE98A43F}"/>
              </a:ext>
            </a:extLst>
          </p:cNvPr>
          <p:cNvCxnSpPr>
            <a:cxnSpLocks/>
            <a:stCxn id="37" idx="0"/>
            <a:endCxn id="31" idx="2"/>
          </p:cNvCxnSpPr>
          <p:nvPr/>
        </p:nvCxnSpPr>
        <p:spPr>
          <a:xfrm flipV="1">
            <a:off x="9779977" y="4934805"/>
            <a:ext cx="0" cy="434456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856E40C5-F41C-42FE-9C38-922CD5E56280}"/>
              </a:ext>
            </a:extLst>
          </p:cNvPr>
          <p:cNvSpPr txBox="1"/>
          <p:nvPr/>
        </p:nvSpPr>
        <p:spPr>
          <a:xfrm>
            <a:off x="4572000" y="2686313"/>
            <a:ext cx="3178884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00"/>
              <a:t>{Op =XX0, SF = 0} </a:t>
            </a:r>
            <a:r>
              <a:rPr lang="en-US" sz="1400">
                <a:sym typeface="Wingdings" panose="05000000000000000000" pitchFamily="2" charset="2"/>
              </a:rPr>
              <a:t> A XOR B; Else B or !B</a:t>
            </a:r>
            <a:endParaRPr lang="en-US" sz="140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7382AFC-4149-4C92-A81A-D9366F7771BB}"/>
              </a:ext>
            </a:extLst>
          </p:cNvPr>
          <p:cNvSpPr txBox="1"/>
          <p:nvPr/>
        </p:nvSpPr>
        <p:spPr>
          <a:xfrm>
            <a:off x="2739700" y="3007340"/>
            <a:ext cx="979114" cy="30777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err="1"/>
              <a:t>ALU_Op</a:t>
            </a:r>
            <a:r>
              <a:rPr lang="en-US" sz="1400"/>
              <a:t>[0]</a:t>
            </a:r>
          </a:p>
        </p:txBody>
      </p:sp>
      <p:pic>
        <p:nvPicPr>
          <p:cNvPr id="16" name="Picture 15" descr="A picture containing silhouette, clipart&#10;&#10;Description automatically generated">
            <a:extLst>
              <a:ext uri="{FF2B5EF4-FFF2-40B4-BE49-F238E27FC236}">
                <a16:creationId xmlns:a16="http://schemas.microsoft.com/office/drawing/2014/main" id="{BC8103A4-2A0A-46DB-A593-2BF4D6F56B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 rot="5400000">
            <a:off x="4028495" y="2594502"/>
            <a:ext cx="504959" cy="776860"/>
          </a:xfrm>
          <a:prstGeom prst="rect">
            <a:avLst/>
          </a:prstGeom>
        </p:spPr>
      </p:pic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0286F69D-F21E-4D60-9AA3-BD66E0D2087D}"/>
              </a:ext>
            </a:extLst>
          </p:cNvPr>
          <p:cNvCxnSpPr>
            <a:stCxn id="61" idx="3"/>
          </p:cNvCxnSpPr>
          <p:nvPr/>
        </p:nvCxnSpPr>
        <p:spPr>
          <a:xfrm flipV="1">
            <a:off x="3718814" y="3039478"/>
            <a:ext cx="295769" cy="121751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E1CFBA63-C9CE-4503-BFDD-894CEE698A4A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3127948" y="2729258"/>
            <a:ext cx="875832" cy="16116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3011F510-2AB5-4A50-8007-E6624EBC443B}"/>
              </a:ext>
            </a:extLst>
          </p:cNvPr>
          <p:cNvSpPr txBox="1"/>
          <p:nvPr/>
        </p:nvSpPr>
        <p:spPr>
          <a:xfrm>
            <a:off x="4923671" y="4008726"/>
            <a:ext cx="2568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0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FCB5AA3-D0ED-4262-BF5A-46CE81C5C3CB}"/>
              </a:ext>
            </a:extLst>
          </p:cNvPr>
          <p:cNvSpPr txBox="1"/>
          <p:nvPr/>
        </p:nvSpPr>
        <p:spPr>
          <a:xfrm>
            <a:off x="4927509" y="4534315"/>
            <a:ext cx="2568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1</a:t>
            </a:r>
          </a:p>
        </p:txBody>
      </p:sp>
      <p:pic>
        <p:nvPicPr>
          <p:cNvPr id="43" name="Picture 42" descr="A close up of the moon&#10;&#10;Description automatically generated with medium confidence">
            <a:extLst>
              <a:ext uri="{FF2B5EF4-FFF2-40B4-BE49-F238E27FC236}">
                <a16:creationId xmlns:a16="http://schemas.microsoft.com/office/drawing/2014/main" id="{41E8C965-7DF5-41F0-8632-31D5278F52A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l="13972" r="27394"/>
          <a:stretch/>
        </p:blipFill>
        <p:spPr>
          <a:xfrm>
            <a:off x="5753627" y="4168529"/>
            <a:ext cx="861239" cy="529299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7AE057DB-982F-4F80-8754-E508C592BEE7}"/>
              </a:ext>
            </a:extLst>
          </p:cNvPr>
          <p:cNvSpPr txBox="1"/>
          <p:nvPr/>
        </p:nvSpPr>
        <p:spPr>
          <a:xfrm>
            <a:off x="6041967" y="4271226"/>
            <a:ext cx="401072" cy="369332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lang="en-US"/>
              <a:t>x8</a:t>
            </a:r>
          </a:p>
        </p:txBody>
      </p: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C90E94C7-8EA6-455B-9A4F-A7AB2538B79A}"/>
              </a:ext>
            </a:extLst>
          </p:cNvPr>
          <p:cNvCxnSpPr>
            <a:cxnSpLocks/>
            <a:stCxn id="4" idx="0"/>
          </p:cNvCxnSpPr>
          <p:nvPr/>
        </p:nvCxnSpPr>
        <p:spPr>
          <a:xfrm>
            <a:off x="5399965" y="4436663"/>
            <a:ext cx="363083" cy="123029"/>
          </a:xfrm>
          <a:prstGeom prst="bentConnector3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hlinkClick r:id="rId7" action="ppaction://hlinksldjump"/>
            <a:extLst>
              <a:ext uri="{FF2B5EF4-FFF2-40B4-BE49-F238E27FC236}">
                <a16:creationId xmlns:a16="http://schemas.microsoft.com/office/drawing/2014/main" id="{BEBE75F0-C337-8774-9D6B-3C9AD1D388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24" name="Slide Number Placeholder 4">
            <a:extLst>
              <a:ext uri="{FF2B5EF4-FFF2-40B4-BE49-F238E27FC236}">
                <a16:creationId xmlns:a16="http://schemas.microsoft.com/office/drawing/2014/main" id="{C09F1FAC-6C35-5C21-27A2-403E310A1B9C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86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25" name="Table 4">
            <a:extLst>
              <a:ext uri="{FF2B5EF4-FFF2-40B4-BE49-F238E27FC236}">
                <a16:creationId xmlns:a16="http://schemas.microsoft.com/office/drawing/2014/main" id="{109EEA80-3811-5D2A-17CC-45E7F97882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8615980"/>
              </p:ext>
            </p:extLst>
          </p:nvPr>
        </p:nvGraphicFramePr>
        <p:xfrm>
          <a:off x="5642015" y="34437"/>
          <a:ext cx="6106641" cy="12506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8888">
                  <a:extLst>
                    <a:ext uri="{9D8B030D-6E8A-4147-A177-3AD203B41FA5}">
                      <a16:colId xmlns:a16="http://schemas.microsoft.com/office/drawing/2014/main" val="321351132"/>
                    </a:ext>
                  </a:extLst>
                </a:gridCol>
                <a:gridCol w="1145809">
                  <a:extLst>
                    <a:ext uri="{9D8B030D-6E8A-4147-A177-3AD203B41FA5}">
                      <a16:colId xmlns:a16="http://schemas.microsoft.com/office/drawing/2014/main" val="947167074"/>
                    </a:ext>
                  </a:extLst>
                </a:gridCol>
                <a:gridCol w="735663">
                  <a:extLst>
                    <a:ext uri="{9D8B030D-6E8A-4147-A177-3AD203B41FA5}">
                      <a16:colId xmlns:a16="http://schemas.microsoft.com/office/drawing/2014/main" val="1277270301"/>
                    </a:ext>
                  </a:extLst>
                </a:gridCol>
                <a:gridCol w="1367157">
                  <a:extLst>
                    <a:ext uri="{9D8B030D-6E8A-4147-A177-3AD203B41FA5}">
                      <a16:colId xmlns:a16="http://schemas.microsoft.com/office/drawing/2014/main" val="3038520054"/>
                    </a:ext>
                  </a:extLst>
                </a:gridCol>
                <a:gridCol w="781233">
                  <a:extLst>
                    <a:ext uri="{9D8B030D-6E8A-4147-A177-3AD203B41FA5}">
                      <a16:colId xmlns:a16="http://schemas.microsoft.com/office/drawing/2014/main" val="3406501913"/>
                    </a:ext>
                  </a:extLst>
                </a:gridCol>
                <a:gridCol w="1197891">
                  <a:extLst>
                    <a:ext uri="{9D8B030D-6E8A-4147-A177-3AD203B41FA5}">
                      <a16:colId xmlns:a16="http://schemas.microsoft.com/office/drawing/2014/main" val="3358223032"/>
                    </a:ext>
                  </a:extLst>
                </a:gridCol>
              </a:tblGrid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Op Select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/>
                        <a:t>Special </a:t>
                      </a:r>
                      <a:r>
                        <a:rPr lang="en-US" sz="1200" err="1"/>
                        <a:t>Func</a:t>
                      </a:r>
                      <a:r>
                        <a:rPr lang="en-US" sz="1200"/>
                        <a:t>. = 0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Special </a:t>
                      </a:r>
                      <a:r>
                        <a:rPr lang="en-US" sz="1200" err="1"/>
                        <a:t>Func</a:t>
                      </a:r>
                      <a:r>
                        <a:rPr lang="en-US" sz="1200"/>
                        <a:t>. = 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Flag 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2704005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010 - 2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>
                          <a:solidFill>
                            <a:schemeClr val="tx1"/>
                          </a:solidFill>
                        </a:rPr>
                        <a:t>A XOR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>
                          <a:solidFill>
                            <a:schemeClr val="tx1"/>
                          </a:solidFill>
                        </a:rPr>
                        <a:t>XOR:  4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!B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/>
                        <a:t>NOT:  5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0638868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011 - 3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A +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/>
                        <a:t>ADD:  6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A –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/>
                        <a:t>SUB:  7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-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5580310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111- 7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A + B + </a:t>
                      </a:r>
                      <a:r>
                        <a:rPr lang="en-US" sz="120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ADC:  E 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A – B + </a:t>
                      </a:r>
                      <a:r>
                        <a:rPr lang="en-US" sz="120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SBC:  F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2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8586301"/>
                  </a:ext>
                </a:extLst>
              </a:tr>
            </a:tbl>
          </a:graphicData>
        </a:graphic>
      </p:graphicFrame>
      <p:sp>
        <p:nvSpPr>
          <p:cNvPr id="34" name="TextBox 33">
            <a:extLst>
              <a:ext uri="{FF2B5EF4-FFF2-40B4-BE49-F238E27FC236}">
                <a16:creationId xmlns:a16="http://schemas.microsoft.com/office/drawing/2014/main" id="{27C1D059-2471-B892-4EDC-FB1D43B35318}"/>
              </a:ext>
            </a:extLst>
          </p:cNvPr>
          <p:cNvSpPr txBox="1"/>
          <p:nvPr/>
        </p:nvSpPr>
        <p:spPr>
          <a:xfrm>
            <a:off x="6097014" y="4762768"/>
            <a:ext cx="1272913" cy="307777"/>
          </a:xfrm>
          <a:prstGeom prst="rect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rtlCol="0">
            <a:spAutoFit/>
          </a:bodyPr>
          <a:lstStyle/>
          <a:p>
            <a:r>
              <a:rPr lang="en-US" sz="1400"/>
              <a:t>!B or (A XOR B)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360B2A36-2181-CD03-B027-4CADE717218C}"/>
              </a:ext>
            </a:extLst>
          </p:cNvPr>
          <p:cNvCxnSpPr>
            <a:cxnSpLocks/>
            <a:endCxn id="34" idx="0"/>
          </p:cNvCxnSpPr>
          <p:nvPr/>
        </p:nvCxnSpPr>
        <p:spPr>
          <a:xfrm>
            <a:off x="6706218" y="4419508"/>
            <a:ext cx="27253" cy="343260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7425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4F32E-4E0E-4074-BD84-B5CA9D9D5E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ALU: ADD Carry/SUB Carry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50D4A6-22F8-4A01-9F67-DAD78824A19B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1181101"/>
            <a:ext cx="9722840" cy="1655763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sz="2000"/>
              <a:t>Note the difference between the ALU function opcodes for ADD / SUB and ADC / SBC:</a:t>
            </a:r>
          </a:p>
          <a:p>
            <a:pPr lvl="1"/>
            <a:r>
              <a:rPr lang="en-US" sz="1600"/>
              <a:t>ALU opcode(011), SF(0 / 1) – ADD/SUB</a:t>
            </a:r>
          </a:p>
          <a:p>
            <a:pPr lvl="1"/>
            <a:r>
              <a:rPr lang="en-US" sz="1600"/>
              <a:t>ALU opcode(111), SF(0 / 1) – ADC/SBC</a:t>
            </a:r>
          </a:p>
          <a:p>
            <a:pPr algn="l"/>
            <a:r>
              <a:rPr lang="en-US" sz="2000"/>
              <a:t>Note: The 6502 ISA only supports ADC/SBC (along with Set Carry and Reset Carry)</a:t>
            </a:r>
          </a:p>
        </p:txBody>
      </p:sp>
      <p:sp>
        <p:nvSpPr>
          <p:cNvPr id="4" name="Trapezoid 3">
            <a:extLst>
              <a:ext uri="{FF2B5EF4-FFF2-40B4-BE49-F238E27FC236}">
                <a16:creationId xmlns:a16="http://schemas.microsoft.com/office/drawing/2014/main" id="{7CC0352E-32EA-4403-9027-25A687992806}"/>
              </a:ext>
            </a:extLst>
          </p:cNvPr>
          <p:cNvSpPr/>
          <p:nvPr/>
        </p:nvSpPr>
        <p:spPr>
          <a:xfrm rot="5400000">
            <a:off x="6053817" y="4218297"/>
            <a:ext cx="1137313" cy="436728"/>
          </a:xfrm>
          <a:prstGeom prst="trapezoid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157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DEF291-5B32-4602-9E11-1210D6DED3AF}"/>
              </a:ext>
            </a:extLst>
          </p:cNvPr>
          <p:cNvSpPr txBox="1"/>
          <p:nvPr/>
        </p:nvSpPr>
        <p:spPr>
          <a:xfrm>
            <a:off x="3651810" y="3330056"/>
            <a:ext cx="979114" cy="30777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err="1"/>
              <a:t>ALU_Op</a:t>
            </a:r>
            <a:r>
              <a:rPr lang="en-US" sz="1400"/>
              <a:t>[2]</a:t>
            </a:r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EEA55D6E-4AE3-4219-91D5-E37754E43008}"/>
              </a:ext>
            </a:extLst>
          </p:cNvPr>
          <p:cNvCxnSpPr>
            <a:stCxn id="5" idx="3"/>
            <a:endCxn id="4" idx="1"/>
          </p:cNvCxnSpPr>
          <p:nvPr/>
        </p:nvCxnSpPr>
        <p:spPr>
          <a:xfrm>
            <a:off x="4630924" y="3483945"/>
            <a:ext cx="1991550" cy="43865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EA914CD-FA5E-4265-8DA8-4C4929259DE9}"/>
              </a:ext>
            </a:extLst>
          </p:cNvPr>
          <p:cNvSpPr txBox="1"/>
          <p:nvPr/>
        </p:nvSpPr>
        <p:spPr>
          <a:xfrm>
            <a:off x="3954574" y="4007177"/>
            <a:ext cx="396262" cy="369332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txBody>
          <a:bodyPr wrap="none" rtlCol="0">
            <a:spAutoFit/>
          </a:bodyPr>
          <a:lstStyle>
            <a:defPPr>
              <a:defRPr lang="en-US"/>
            </a:defPPr>
          </a:lstStyle>
          <a:p>
            <a:r>
              <a:rPr lang="en-US"/>
              <a:t>SF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22C0FF7-2BDC-494B-92C3-31E95AA2509F}"/>
              </a:ext>
            </a:extLst>
          </p:cNvPr>
          <p:cNvCxnSpPr>
            <a:cxnSpLocks/>
          </p:cNvCxnSpPr>
          <p:nvPr/>
        </p:nvCxnSpPr>
        <p:spPr>
          <a:xfrm flipV="1">
            <a:off x="4350837" y="4195971"/>
            <a:ext cx="2048961" cy="0"/>
          </a:xfrm>
          <a:prstGeom prst="line">
            <a:avLst/>
          </a:prstGeom>
          <a:noFill/>
          <a:ln w="12700">
            <a:solidFill>
              <a:srgbClr val="00B050"/>
            </a:solidFill>
          </a:ln>
        </p:spPr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145C8B6-8DE8-4DAF-A9C1-BE227B5FB6D7}"/>
              </a:ext>
            </a:extLst>
          </p:cNvPr>
          <p:cNvSpPr txBox="1"/>
          <p:nvPr/>
        </p:nvSpPr>
        <p:spPr>
          <a:xfrm>
            <a:off x="5069816" y="3874617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ADD/SUB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5ABD36F-CD81-485F-BD82-667169D17B59}"/>
              </a:ext>
            </a:extLst>
          </p:cNvPr>
          <p:cNvCxnSpPr>
            <a:cxnSpLocks/>
            <a:stCxn id="4" idx="0"/>
            <a:endCxn id="13" idx="1"/>
          </p:cNvCxnSpPr>
          <p:nvPr/>
        </p:nvCxnSpPr>
        <p:spPr>
          <a:xfrm flipV="1">
            <a:off x="6840838" y="4436661"/>
            <a:ext cx="557277" cy="1"/>
          </a:xfrm>
          <a:prstGeom prst="line">
            <a:avLst/>
          </a:prstGeom>
          <a:noFill/>
          <a:ln w="12700">
            <a:solidFill>
              <a:srgbClr val="00B050"/>
            </a:solidFill>
          </a:ln>
        </p:spPr>
      </p:cxnSp>
      <p:sp>
        <p:nvSpPr>
          <p:cNvPr id="13" name="TextBox 12">
            <a:hlinkClick r:id="rId2" action="ppaction://hlinksldjump"/>
            <a:extLst>
              <a:ext uri="{FF2B5EF4-FFF2-40B4-BE49-F238E27FC236}">
                <a16:creationId xmlns:a16="http://schemas.microsoft.com/office/drawing/2014/main" id="{CF67C1AC-AF45-4780-BB40-A6A2A587D6CD}"/>
              </a:ext>
            </a:extLst>
          </p:cNvPr>
          <p:cNvSpPr txBox="1"/>
          <p:nvPr/>
        </p:nvSpPr>
        <p:spPr>
          <a:xfrm>
            <a:off x="7398115" y="4251995"/>
            <a:ext cx="1804212" cy="369332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Carry-in to Adder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2CA9493-09C1-485B-B47D-AEF06F6BD4EC}"/>
              </a:ext>
            </a:extLst>
          </p:cNvPr>
          <p:cNvSpPr txBox="1"/>
          <p:nvPr/>
        </p:nvSpPr>
        <p:spPr>
          <a:xfrm>
            <a:off x="849746" y="4567512"/>
            <a:ext cx="3944017" cy="276999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/>
              <a:t>Carry-in from last Op (from carry bit in flags register)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0CA7CB5-F919-4470-A0F5-0F8E76A116FC}"/>
              </a:ext>
            </a:extLst>
          </p:cNvPr>
          <p:cNvCxnSpPr>
            <a:cxnSpLocks/>
            <a:stCxn id="15" idx="3"/>
          </p:cNvCxnSpPr>
          <p:nvPr/>
        </p:nvCxnSpPr>
        <p:spPr>
          <a:xfrm flipV="1">
            <a:off x="4793763" y="4698317"/>
            <a:ext cx="1606034" cy="76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DCC921A-B7EB-4295-B511-CBB06E49B76F}"/>
              </a:ext>
            </a:extLst>
          </p:cNvPr>
          <p:cNvSpPr txBox="1"/>
          <p:nvPr/>
        </p:nvSpPr>
        <p:spPr>
          <a:xfrm>
            <a:off x="5072090" y="4395509"/>
            <a:ext cx="1027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ADC/SBC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5C57A44-C7A6-4392-AC60-D41ED74FB224}"/>
              </a:ext>
            </a:extLst>
          </p:cNvPr>
          <p:cNvSpPr txBox="1"/>
          <p:nvPr/>
        </p:nvSpPr>
        <p:spPr>
          <a:xfrm>
            <a:off x="6166659" y="388266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C590561-ED9A-458B-A482-7ACEC3A262F8}"/>
              </a:ext>
            </a:extLst>
          </p:cNvPr>
          <p:cNvSpPr txBox="1"/>
          <p:nvPr/>
        </p:nvSpPr>
        <p:spPr>
          <a:xfrm>
            <a:off x="6154685" y="436252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pic>
        <p:nvPicPr>
          <p:cNvPr id="6" name="Picture 5">
            <a:hlinkClick r:id="rId3" action="ppaction://hlinksldjump"/>
            <a:extLst>
              <a:ext uri="{FF2B5EF4-FFF2-40B4-BE49-F238E27FC236}">
                <a16:creationId xmlns:a16="http://schemas.microsoft.com/office/drawing/2014/main" id="{CBC7497A-1E15-E5C6-19D5-2A80923578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9A3952A2-2DF4-2386-64D0-4D5FC44A787D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87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6519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Picture 56" descr="Diagram&#10;&#10;Description automatically generated with low confidence">
            <a:extLst>
              <a:ext uri="{FF2B5EF4-FFF2-40B4-BE49-F238E27FC236}">
                <a16:creationId xmlns:a16="http://schemas.microsoft.com/office/drawing/2014/main" id="{12E78568-8857-CE34-781B-3DA989D75A5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r="58979" b="28024"/>
          <a:stretch/>
        </p:blipFill>
        <p:spPr>
          <a:xfrm>
            <a:off x="3153884" y="5193446"/>
            <a:ext cx="563747" cy="38675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06" name="Rectangle 105">
            <a:extLst>
              <a:ext uri="{FF2B5EF4-FFF2-40B4-BE49-F238E27FC236}">
                <a16:creationId xmlns:a16="http://schemas.microsoft.com/office/drawing/2014/main" id="{6CA3F9AB-473D-4843-A447-4D0724F39502}"/>
              </a:ext>
            </a:extLst>
          </p:cNvPr>
          <p:cNvSpPr/>
          <p:nvPr/>
        </p:nvSpPr>
        <p:spPr>
          <a:xfrm>
            <a:off x="8522254" y="3981843"/>
            <a:ext cx="139804" cy="2805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9E4FFC7B-2818-49AF-601C-FFCA92B8AF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43784" y="3823026"/>
            <a:ext cx="2361877" cy="1697599"/>
          </a:xfrm>
          <a:prstGeom prst="rect">
            <a:avLst/>
          </a:prstGeom>
        </p:spPr>
      </p:pic>
      <p:sp>
        <p:nvSpPr>
          <p:cNvPr id="90" name="Rectangle 89">
            <a:extLst>
              <a:ext uri="{FF2B5EF4-FFF2-40B4-BE49-F238E27FC236}">
                <a16:creationId xmlns:a16="http://schemas.microsoft.com/office/drawing/2014/main" id="{163C2A2D-055A-464A-865B-600933103B3B}"/>
              </a:ext>
            </a:extLst>
          </p:cNvPr>
          <p:cNvSpPr/>
          <p:nvPr/>
        </p:nvSpPr>
        <p:spPr>
          <a:xfrm>
            <a:off x="4134821" y="4278626"/>
            <a:ext cx="263979" cy="1926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BE396E5-0BAD-297C-B1A0-7FBBA301D6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SRAM (v1.0)</a:t>
            </a:r>
          </a:p>
        </p:txBody>
      </p: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129977F3-12C1-4E86-9B33-54867C51DDAF}"/>
              </a:ext>
            </a:extLst>
          </p:cNvPr>
          <p:cNvCxnSpPr>
            <a:cxnSpLocks/>
          </p:cNvCxnSpPr>
          <p:nvPr/>
        </p:nvCxnSpPr>
        <p:spPr>
          <a:xfrm>
            <a:off x="1896568" y="2843219"/>
            <a:ext cx="2427413" cy="57559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40" name="Rectangle 1039">
            <a:extLst>
              <a:ext uri="{FF2B5EF4-FFF2-40B4-BE49-F238E27FC236}">
                <a16:creationId xmlns:a16="http://schemas.microsoft.com/office/drawing/2014/main" id="{3036A34F-87E3-4CAD-910D-E76DFED40169}"/>
              </a:ext>
            </a:extLst>
          </p:cNvPr>
          <p:cNvSpPr/>
          <p:nvPr/>
        </p:nvSpPr>
        <p:spPr>
          <a:xfrm>
            <a:off x="11650779" y="616917"/>
            <a:ext cx="282975" cy="562416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Data </a:t>
            </a:r>
          </a:p>
          <a:p>
            <a:pPr algn="ctr"/>
            <a:endParaRPr lang="en-US"/>
          </a:p>
          <a:p>
            <a:pPr algn="ctr"/>
            <a:r>
              <a:rPr lang="en-US"/>
              <a:t>  Bus </a:t>
            </a:r>
          </a:p>
        </p:txBody>
      </p:sp>
      <p:sp>
        <p:nvSpPr>
          <p:cNvPr id="1041" name="Arrow: Right 1040">
            <a:extLst>
              <a:ext uri="{FF2B5EF4-FFF2-40B4-BE49-F238E27FC236}">
                <a16:creationId xmlns:a16="http://schemas.microsoft.com/office/drawing/2014/main" id="{03BC82A9-0CCA-495F-9129-5488E23B9914}"/>
              </a:ext>
            </a:extLst>
          </p:cNvPr>
          <p:cNvSpPr/>
          <p:nvPr/>
        </p:nvSpPr>
        <p:spPr>
          <a:xfrm rot="5400000">
            <a:off x="5557003" y="3450203"/>
            <a:ext cx="730120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D714B78-7FD0-4189-BB34-07277365EFDF}"/>
              </a:ext>
            </a:extLst>
          </p:cNvPr>
          <p:cNvGrpSpPr/>
          <p:nvPr/>
        </p:nvGrpSpPr>
        <p:grpSpPr>
          <a:xfrm>
            <a:off x="4153295" y="3815263"/>
            <a:ext cx="3504723" cy="1325059"/>
            <a:chOff x="6995145" y="1644272"/>
            <a:chExt cx="4445078" cy="1663589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7256496B-56A3-4945-8BD4-9B59C975488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7F5E05F-6C74-49DA-BC3E-E4F34FF49762}"/>
                </a:ext>
              </a:extLst>
            </p:cNvPr>
            <p:cNvSpPr txBox="1"/>
            <p:nvPr/>
          </p:nvSpPr>
          <p:spPr>
            <a:xfrm>
              <a:off x="6995145" y="1644272"/>
              <a:ext cx="1346222" cy="463690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/>
                <a:t>374 </a:t>
              </a:r>
              <a:r>
                <a:rPr lang="en-US" err="1"/>
                <a:t>Addr</a:t>
              </a:r>
              <a:endParaRPr lang="en-US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E65CCB4C-F297-416E-B26F-5F0C6127487A}"/>
              </a:ext>
            </a:extLst>
          </p:cNvPr>
          <p:cNvSpPr/>
          <p:nvPr/>
        </p:nvSpPr>
        <p:spPr>
          <a:xfrm>
            <a:off x="5828146" y="3269671"/>
            <a:ext cx="5822633" cy="1939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DBFBD2C3-B7CD-4D91-AFD5-FFD3010E1E04}"/>
              </a:ext>
            </a:extLst>
          </p:cNvPr>
          <p:cNvCxnSpPr>
            <a:cxnSpLocks/>
            <a:stCxn id="55" idx="3"/>
          </p:cNvCxnSpPr>
          <p:nvPr/>
        </p:nvCxnSpPr>
        <p:spPr>
          <a:xfrm flipV="1">
            <a:off x="1651635" y="4933841"/>
            <a:ext cx="2560147" cy="452327"/>
          </a:xfrm>
          <a:prstGeom prst="bentConnector3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6" name="Arrow: Left-Right 15">
            <a:extLst>
              <a:ext uri="{FF2B5EF4-FFF2-40B4-BE49-F238E27FC236}">
                <a16:creationId xmlns:a16="http://schemas.microsoft.com/office/drawing/2014/main" id="{47BEA703-448D-4E43-ABA5-04151F81CF6A}"/>
              </a:ext>
            </a:extLst>
          </p:cNvPr>
          <p:cNvSpPr/>
          <p:nvPr/>
        </p:nvSpPr>
        <p:spPr>
          <a:xfrm>
            <a:off x="10543469" y="4467006"/>
            <a:ext cx="1107311" cy="346929"/>
          </a:xfrm>
          <a:prstGeom prst="left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I/O[0:7]</a:t>
            </a:r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670A894D-9CC8-4574-A070-3F6539D1684B}"/>
              </a:ext>
            </a:extLst>
          </p:cNvPr>
          <p:cNvSpPr/>
          <p:nvPr/>
        </p:nvSpPr>
        <p:spPr>
          <a:xfrm rot="16200000">
            <a:off x="8769392" y="5492530"/>
            <a:ext cx="730120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FB53C3D-78EF-4339-81F5-BF0078D0D5D5}"/>
              </a:ext>
            </a:extLst>
          </p:cNvPr>
          <p:cNvSpPr/>
          <p:nvPr/>
        </p:nvSpPr>
        <p:spPr>
          <a:xfrm>
            <a:off x="5931355" y="5869251"/>
            <a:ext cx="3291840" cy="1939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Q[1:8] </a:t>
            </a:r>
            <a:r>
              <a:rPr lang="en-US" sz="1400">
                <a:sym typeface="Wingdings" panose="05000000000000000000" pitchFamily="2" charset="2"/>
              </a:rPr>
              <a:t> A[0:7]</a:t>
            </a:r>
            <a:endParaRPr lang="en-US" sz="140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9A4CBE4-6B5B-4DF7-903A-4AA23DB9573A}"/>
              </a:ext>
            </a:extLst>
          </p:cNvPr>
          <p:cNvSpPr/>
          <p:nvPr/>
        </p:nvSpPr>
        <p:spPr>
          <a:xfrm rot="5400000">
            <a:off x="5666012" y="5600135"/>
            <a:ext cx="731520" cy="1939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16BEE181-B480-478B-8F3D-AD2231F43B97}"/>
              </a:ext>
            </a:extLst>
          </p:cNvPr>
          <p:cNvCxnSpPr>
            <a:cxnSpLocks/>
          </p:cNvCxnSpPr>
          <p:nvPr/>
        </p:nvCxnSpPr>
        <p:spPr>
          <a:xfrm flipV="1">
            <a:off x="1896569" y="2347453"/>
            <a:ext cx="2479057" cy="2635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99F290C2-C8B7-40C5-A0EF-51BA9B2A43C6}"/>
              </a:ext>
            </a:extLst>
          </p:cNvPr>
          <p:cNvSpPr txBox="1"/>
          <p:nvPr/>
        </p:nvSpPr>
        <p:spPr>
          <a:xfrm>
            <a:off x="1580359" y="1682022"/>
            <a:ext cx="489236" cy="261610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100"/>
              <a:t>Clock</a:t>
            </a:r>
          </a:p>
        </p:txBody>
      </p: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DEE59C2D-2835-4266-AED4-024A4C327EF2}"/>
              </a:ext>
            </a:extLst>
          </p:cNvPr>
          <p:cNvCxnSpPr>
            <a:cxnSpLocks/>
            <a:stCxn id="101" idx="3"/>
          </p:cNvCxnSpPr>
          <p:nvPr/>
        </p:nvCxnSpPr>
        <p:spPr>
          <a:xfrm>
            <a:off x="3446233" y="2062159"/>
            <a:ext cx="1054215" cy="553784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" name="Picture 86" descr="Diagram&#10;&#10;Description automatically generated with low confidence">
            <a:extLst>
              <a:ext uri="{FF2B5EF4-FFF2-40B4-BE49-F238E27FC236}">
                <a16:creationId xmlns:a16="http://schemas.microsoft.com/office/drawing/2014/main" id="{B3DB05E3-F95D-4C94-A16C-A17A41377AC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r="58979" b="28024"/>
          <a:stretch/>
        </p:blipFill>
        <p:spPr>
          <a:xfrm>
            <a:off x="8217944" y="1144002"/>
            <a:ext cx="563747" cy="386751"/>
          </a:xfrm>
          <a:prstGeom prst="rect">
            <a:avLst/>
          </a:prstGeom>
        </p:spPr>
      </p:pic>
      <p:cxnSp>
        <p:nvCxnSpPr>
          <p:cNvPr id="91" name="Connector: Elbow 90">
            <a:extLst>
              <a:ext uri="{FF2B5EF4-FFF2-40B4-BE49-F238E27FC236}">
                <a16:creationId xmlns:a16="http://schemas.microsoft.com/office/drawing/2014/main" id="{206F37D2-C77E-4C40-BC3B-FAAD066C274F}"/>
              </a:ext>
            </a:extLst>
          </p:cNvPr>
          <p:cNvCxnSpPr>
            <a:cxnSpLocks/>
            <a:endCxn id="87" idx="1"/>
          </p:cNvCxnSpPr>
          <p:nvPr/>
        </p:nvCxnSpPr>
        <p:spPr>
          <a:xfrm>
            <a:off x="1896568" y="1333054"/>
            <a:ext cx="6321376" cy="4324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07095E3F-5859-4F3C-A8B5-66E088445F5E}"/>
              </a:ext>
            </a:extLst>
          </p:cNvPr>
          <p:cNvCxnSpPr>
            <a:cxnSpLocks/>
            <a:stCxn id="113" idx="3"/>
            <a:endCxn id="90" idx="1"/>
          </p:cNvCxnSpPr>
          <p:nvPr/>
        </p:nvCxnSpPr>
        <p:spPr>
          <a:xfrm flipH="1">
            <a:off x="4134823" y="2758434"/>
            <a:ext cx="828092" cy="1616511"/>
          </a:xfrm>
          <a:prstGeom prst="bentConnector5">
            <a:avLst>
              <a:gd name="adj1" fmla="val -27606"/>
              <a:gd name="adj2" fmla="val 54128"/>
              <a:gd name="adj3" fmla="val 127606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4" name="Connector: Elbow 103">
            <a:extLst>
              <a:ext uri="{FF2B5EF4-FFF2-40B4-BE49-F238E27FC236}">
                <a16:creationId xmlns:a16="http://schemas.microsoft.com/office/drawing/2014/main" id="{ED08D662-9E2C-4C48-8DF5-34B2F93B7214}"/>
              </a:ext>
            </a:extLst>
          </p:cNvPr>
          <p:cNvCxnSpPr>
            <a:cxnSpLocks/>
            <a:stCxn id="125" idx="3"/>
            <a:endCxn id="166" idx="1"/>
          </p:cNvCxnSpPr>
          <p:nvPr/>
        </p:nvCxnSpPr>
        <p:spPr>
          <a:xfrm flipV="1">
            <a:off x="4969605" y="2208230"/>
            <a:ext cx="2316803" cy="1127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0" name="Connector: Elbow 109">
            <a:extLst>
              <a:ext uri="{FF2B5EF4-FFF2-40B4-BE49-F238E27FC236}">
                <a16:creationId xmlns:a16="http://schemas.microsoft.com/office/drawing/2014/main" id="{FB0F4F5E-9752-4378-B44B-2AF2DF94A47B}"/>
              </a:ext>
            </a:extLst>
          </p:cNvPr>
          <p:cNvCxnSpPr>
            <a:cxnSpLocks/>
            <a:stCxn id="166" idx="3"/>
            <a:endCxn id="106" idx="0"/>
          </p:cNvCxnSpPr>
          <p:nvPr/>
        </p:nvCxnSpPr>
        <p:spPr>
          <a:xfrm>
            <a:off x="7850153" y="2208229"/>
            <a:ext cx="742003" cy="1773615"/>
          </a:xfrm>
          <a:prstGeom prst="bentConnector2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13" name="Picture 112" descr="Diagram&#10;&#10;Description automatically generated with low confidence">
            <a:extLst>
              <a:ext uri="{FF2B5EF4-FFF2-40B4-BE49-F238E27FC236}">
                <a16:creationId xmlns:a16="http://schemas.microsoft.com/office/drawing/2014/main" id="{6FF7CD34-B730-4FC5-B971-D8C548294E4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50000" t="19257" r="4045" b="-1180"/>
          <a:stretch/>
        </p:blipFill>
        <p:spPr>
          <a:xfrm>
            <a:off x="4303629" y="2528667"/>
            <a:ext cx="659287" cy="459531"/>
          </a:xfrm>
          <a:prstGeom prst="rect">
            <a:avLst/>
          </a:prstGeom>
        </p:spPr>
      </p:pic>
      <p:pic>
        <p:nvPicPr>
          <p:cNvPr id="125" name="Picture 124" descr="Diagram&#10;&#10;Description automatically generated with low confidence">
            <a:extLst>
              <a:ext uri="{FF2B5EF4-FFF2-40B4-BE49-F238E27FC236}">
                <a16:creationId xmlns:a16="http://schemas.microsoft.com/office/drawing/2014/main" id="{55D8554E-A37E-4C5F-BE70-796A9F4B48A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50000" t="19257" r="4045" b="-1180"/>
          <a:stretch/>
        </p:blipFill>
        <p:spPr>
          <a:xfrm>
            <a:off x="4310318" y="1979589"/>
            <a:ext cx="659287" cy="459531"/>
          </a:xfrm>
          <a:prstGeom prst="rect">
            <a:avLst/>
          </a:prstGeom>
        </p:spPr>
      </p:pic>
      <p:cxnSp>
        <p:nvCxnSpPr>
          <p:cNvPr id="1037" name="Connector: Elbow 1036">
            <a:extLst>
              <a:ext uri="{FF2B5EF4-FFF2-40B4-BE49-F238E27FC236}">
                <a16:creationId xmlns:a16="http://schemas.microsoft.com/office/drawing/2014/main" id="{C906E48C-B4FD-41A1-8D59-689D945A3CDF}"/>
              </a:ext>
            </a:extLst>
          </p:cNvPr>
          <p:cNvCxnSpPr>
            <a:cxnSpLocks/>
            <a:stCxn id="46" idx="3"/>
          </p:cNvCxnSpPr>
          <p:nvPr/>
        </p:nvCxnSpPr>
        <p:spPr>
          <a:xfrm>
            <a:off x="2069596" y="1835351"/>
            <a:ext cx="2240722" cy="228567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1" name="Picture 100" descr="Diagram&#10;&#10;Description automatically generated with low confidence">
            <a:extLst>
              <a:ext uri="{FF2B5EF4-FFF2-40B4-BE49-F238E27FC236}">
                <a16:creationId xmlns:a16="http://schemas.microsoft.com/office/drawing/2014/main" id="{219BBF6E-37C2-464B-9959-334FD3CC501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r="58979" b="28024"/>
          <a:stretch/>
        </p:blipFill>
        <p:spPr>
          <a:xfrm>
            <a:off x="2882485" y="1868783"/>
            <a:ext cx="563747" cy="38675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47" name="Oval 146">
            <a:extLst>
              <a:ext uri="{FF2B5EF4-FFF2-40B4-BE49-F238E27FC236}">
                <a16:creationId xmlns:a16="http://schemas.microsoft.com/office/drawing/2014/main" id="{393A2400-6B06-4EAC-BB38-70DC1F1924B8}"/>
              </a:ext>
            </a:extLst>
          </p:cNvPr>
          <p:cNvSpPr/>
          <p:nvPr/>
        </p:nvSpPr>
        <p:spPr>
          <a:xfrm>
            <a:off x="1399462" y="4640086"/>
            <a:ext cx="80156" cy="42501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50" name="Table 110">
            <a:extLst>
              <a:ext uri="{FF2B5EF4-FFF2-40B4-BE49-F238E27FC236}">
                <a16:creationId xmlns:a16="http://schemas.microsoft.com/office/drawing/2014/main" id="{8C931008-E723-41E8-95E0-270FA5E6C1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2210916"/>
              </p:ext>
            </p:extLst>
          </p:nvPr>
        </p:nvGraphicFramePr>
        <p:xfrm>
          <a:off x="739639" y="4080440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graphicFrame>
        <p:nvGraphicFramePr>
          <p:cNvPr id="151" name="Table 110">
            <a:extLst>
              <a:ext uri="{FF2B5EF4-FFF2-40B4-BE49-F238E27FC236}">
                <a16:creationId xmlns:a16="http://schemas.microsoft.com/office/drawing/2014/main" id="{E38ACCC2-F299-46E3-8DCD-DB30CD53AB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3004933"/>
              </p:ext>
            </p:extLst>
          </p:nvPr>
        </p:nvGraphicFramePr>
        <p:xfrm>
          <a:off x="876223" y="4399599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152" name="TextBox 151">
            <a:extLst>
              <a:ext uri="{FF2B5EF4-FFF2-40B4-BE49-F238E27FC236}">
                <a16:creationId xmlns:a16="http://schemas.microsoft.com/office/drawing/2014/main" id="{13450B07-1690-4C24-A8DA-D301A55E263B}"/>
              </a:ext>
            </a:extLst>
          </p:cNvPr>
          <p:cNvSpPr txBox="1"/>
          <p:nvPr/>
        </p:nvSpPr>
        <p:spPr>
          <a:xfrm>
            <a:off x="415636" y="4061969"/>
            <a:ext cx="3818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!Clk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6AE97E37-BACA-4161-B24E-EDE22DD81C29}"/>
              </a:ext>
            </a:extLst>
          </p:cNvPr>
          <p:cNvSpPr txBox="1"/>
          <p:nvPr/>
        </p:nvSpPr>
        <p:spPr>
          <a:xfrm>
            <a:off x="258620" y="4363605"/>
            <a:ext cx="5725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Control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5FE0A1B6-C95C-4F84-8009-9D01EF99978B}"/>
              </a:ext>
            </a:extLst>
          </p:cNvPr>
          <p:cNvSpPr txBox="1"/>
          <p:nvPr/>
        </p:nvSpPr>
        <p:spPr>
          <a:xfrm>
            <a:off x="475676" y="4728441"/>
            <a:ext cx="4203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AND</a:t>
            </a:r>
          </a:p>
        </p:txBody>
      </p:sp>
      <p:graphicFrame>
        <p:nvGraphicFramePr>
          <p:cNvPr id="158" name="Table 110">
            <a:extLst>
              <a:ext uri="{FF2B5EF4-FFF2-40B4-BE49-F238E27FC236}">
                <a16:creationId xmlns:a16="http://schemas.microsoft.com/office/drawing/2014/main" id="{B2C243E6-2AC5-413F-A4E7-1C8E818805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164427"/>
              </p:ext>
            </p:extLst>
          </p:nvPr>
        </p:nvGraphicFramePr>
        <p:xfrm>
          <a:off x="735025" y="3687889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160" name="TextBox 159">
            <a:extLst>
              <a:ext uri="{FF2B5EF4-FFF2-40B4-BE49-F238E27FC236}">
                <a16:creationId xmlns:a16="http://schemas.microsoft.com/office/drawing/2014/main" id="{AA3BED15-7952-464B-87AD-6F376583B5E2}"/>
              </a:ext>
            </a:extLst>
          </p:cNvPr>
          <p:cNvSpPr txBox="1"/>
          <p:nvPr/>
        </p:nvSpPr>
        <p:spPr>
          <a:xfrm>
            <a:off x="411021" y="3687890"/>
            <a:ext cx="340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Clk</a:t>
            </a:r>
          </a:p>
        </p:txBody>
      </p:sp>
      <p:graphicFrame>
        <p:nvGraphicFramePr>
          <p:cNvPr id="164" name="Table 110">
            <a:extLst>
              <a:ext uri="{FF2B5EF4-FFF2-40B4-BE49-F238E27FC236}">
                <a16:creationId xmlns:a16="http://schemas.microsoft.com/office/drawing/2014/main" id="{E4085745-FEFD-41A5-BF9C-59B2D4C7CE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8288405"/>
              </p:ext>
            </p:extLst>
          </p:nvPr>
        </p:nvGraphicFramePr>
        <p:xfrm>
          <a:off x="751537" y="4709019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04971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84195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cxnSp>
        <p:nvCxnSpPr>
          <p:cNvPr id="1028" name="Connector: Elbow 1027">
            <a:extLst>
              <a:ext uri="{FF2B5EF4-FFF2-40B4-BE49-F238E27FC236}">
                <a16:creationId xmlns:a16="http://schemas.microsoft.com/office/drawing/2014/main" id="{8AF48667-5FF4-4706-9E1C-108D1BE755EE}"/>
              </a:ext>
            </a:extLst>
          </p:cNvPr>
          <p:cNvCxnSpPr>
            <a:cxnSpLocks/>
          </p:cNvCxnSpPr>
          <p:nvPr/>
        </p:nvCxnSpPr>
        <p:spPr>
          <a:xfrm>
            <a:off x="8771963" y="1337377"/>
            <a:ext cx="570436" cy="2662552"/>
          </a:xfrm>
          <a:prstGeom prst="bentConnector2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66" name="Picture 165" descr="Diagram&#10;&#10;Description automatically generated with low confidence">
            <a:extLst>
              <a:ext uri="{FF2B5EF4-FFF2-40B4-BE49-F238E27FC236}">
                <a16:creationId xmlns:a16="http://schemas.microsoft.com/office/drawing/2014/main" id="{DFC2F0D4-7827-43C3-B3C3-27737C6B1B5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r="58979" b="28024"/>
          <a:stretch/>
        </p:blipFill>
        <p:spPr>
          <a:xfrm>
            <a:off x="7286407" y="2014854"/>
            <a:ext cx="563747" cy="386751"/>
          </a:xfrm>
          <a:prstGeom prst="rect">
            <a:avLst/>
          </a:prstGeom>
        </p:spPr>
      </p:pic>
      <p:sp>
        <p:nvSpPr>
          <p:cNvPr id="46" name="TextBox 45">
            <a:hlinkClick r:id="rId7" action="ppaction://hlinksldjump"/>
            <a:extLst>
              <a:ext uri="{FF2B5EF4-FFF2-40B4-BE49-F238E27FC236}">
                <a16:creationId xmlns:a16="http://schemas.microsoft.com/office/drawing/2014/main" id="{88F82D75-77E2-1831-A972-12C4E77BFEA9}"/>
              </a:ext>
            </a:extLst>
          </p:cNvPr>
          <p:cNvSpPr txBox="1"/>
          <p:nvPr/>
        </p:nvSpPr>
        <p:spPr>
          <a:xfrm>
            <a:off x="1203653" y="1681462"/>
            <a:ext cx="865943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Main CLK</a:t>
            </a:r>
          </a:p>
        </p:txBody>
      </p:sp>
      <p:sp>
        <p:nvSpPr>
          <p:cNvPr id="48" name="Rectangle 47">
            <a:hlinkClick r:id="rId8" action="ppaction://hlinksldjump"/>
            <a:extLst>
              <a:ext uri="{FF2B5EF4-FFF2-40B4-BE49-F238E27FC236}">
                <a16:creationId xmlns:a16="http://schemas.microsoft.com/office/drawing/2014/main" id="{BFD8F7A4-32B5-17F5-B995-7E8E323C70EE}"/>
              </a:ext>
            </a:extLst>
          </p:cNvPr>
          <p:cNvSpPr/>
          <p:nvPr/>
        </p:nvSpPr>
        <p:spPr>
          <a:xfrm>
            <a:off x="606555" y="272984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12: </a:t>
            </a:r>
            <a:r>
              <a:rPr lang="en-US" sz="1200" err="1"/>
              <a:t>Ld</a:t>
            </a:r>
            <a:r>
              <a:rPr lang="en-US" sz="1200"/>
              <a:t> Data </a:t>
            </a:r>
            <a:r>
              <a:rPr lang="en-US" sz="1200" err="1"/>
              <a:t>Addr</a:t>
            </a:r>
            <a:endParaRPr lang="en-US" sz="1200"/>
          </a:p>
        </p:txBody>
      </p:sp>
      <p:sp>
        <p:nvSpPr>
          <p:cNvPr id="49" name="Rectangle 48">
            <a:hlinkClick r:id="rId8" action="ppaction://hlinksldjump"/>
            <a:extLst>
              <a:ext uri="{FF2B5EF4-FFF2-40B4-BE49-F238E27FC236}">
                <a16:creationId xmlns:a16="http://schemas.microsoft.com/office/drawing/2014/main" id="{2838B378-77BA-207A-5AC6-24C82662F479}"/>
              </a:ext>
            </a:extLst>
          </p:cNvPr>
          <p:cNvSpPr/>
          <p:nvPr/>
        </p:nvSpPr>
        <p:spPr>
          <a:xfrm>
            <a:off x="606555" y="2272755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11: RAM Store</a:t>
            </a:r>
          </a:p>
        </p:txBody>
      </p:sp>
      <p:sp>
        <p:nvSpPr>
          <p:cNvPr id="50" name="Rectangle 49">
            <a:hlinkClick r:id="rId8" action="ppaction://hlinksldjump"/>
            <a:extLst>
              <a:ext uri="{FF2B5EF4-FFF2-40B4-BE49-F238E27FC236}">
                <a16:creationId xmlns:a16="http://schemas.microsoft.com/office/drawing/2014/main" id="{F078CEBB-65D1-D38E-BF22-E71D15AFD6D2}"/>
              </a:ext>
            </a:extLst>
          </p:cNvPr>
          <p:cNvSpPr/>
          <p:nvPr/>
        </p:nvSpPr>
        <p:spPr>
          <a:xfrm>
            <a:off x="606555" y="1195095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10: RAM Load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D66B736-BA21-A3E7-3B68-EA5C25E6CB68}"/>
              </a:ext>
            </a:extLst>
          </p:cNvPr>
          <p:cNvSpPr txBox="1"/>
          <p:nvPr/>
        </p:nvSpPr>
        <p:spPr>
          <a:xfrm>
            <a:off x="9009304" y="4537393"/>
            <a:ext cx="745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SRAM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C99CBF6-E5CA-9BF1-67AD-3A762A96B38A}"/>
              </a:ext>
            </a:extLst>
          </p:cNvPr>
          <p:cNvSpPr/>
          <p:nvPr/>
        </p:nvSpPr>
        <p:spPr>
          <a:xfrm>
            <a:off x="2143199" y="5677196"/>
            <a:ext cx="1673128" cy="5405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169: Up Down Counter</a:t>
            </a:r>
          </a:p>
        </p:txBody>
      </p:sp>
      <p:sp>
        <p:nvSpPr>
          <p:cNvPr id="54" name="Rectangle 53">
            <a:hlinkClick r:id="rId8" action="ppaction://hlinksldjump"/>
            <a:extLst>
              <a:ext uri="{FF2B5EF4-FFF2-40B4-BE49-F238E27FC236}">
                <a16:creationId xmlns:a16="http://schemas.microsoft.com/office/drawing/2014/main" id="{937B51B3-D276-C502-FD50-11FDDE5EA8D0}"/>
              </a:ext>
            </a:extLst>
          </p:cNvPr>
          <p:cNvSpPr/>
          <p:nvPr/>
        </p:nvSpPr>
        <p:spPr>
          <a:xfrm>
            <a:off x="214115" y="6234289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15: SP Count</a:t>
            </a:r>
          </a:p>
        </p:txBody>
      </p:sp>
      <p:sp>
        <p:nvSpPr>
          <p:cNvPr id="55" name="Rectangle 54">
            <a:hlinkClick r:id="rId8" action="ppaction://hlinksldjump"/>
            <a:extLst>
              <a:ext uri="{FF2B5EF4-FFF2-40B4-BE49-F238E27FC236}">
                <a16:creationId xmlns:a16="http://schemas.microsoft.com/office/drawing/2014/main" id="{E1966C82-9690-8F0F-6013-271CE9BA84A2}"/>
              </a:ext>
            </a:extLst>
          </p:cNvPr>
          <p:cNvSpPr/>
          <p:nvPr/>
        </p:nvSpPr>
        <p:spPr>
          <a:xfrm>
            <a:off x="188595" y="529472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14: SP </a:t>
            </a:r>
            <a:r>
              <a:rPr lang="en-US" sz="1200" err="1"/>
              <a:t>Addr</a:t>
            </a:r>
            <a:endParaRPr lang="en-US" sz="1200"/>
          </a:p>
        </p:txBody>
      </p:sp>
      <p:sp>
        <p:nvSpPr>
          <p:cNvPr id="56" name="Rectangle 55">
            <a:hlinkClick r:id="rId8" action="ppaction://hlinksldjump"/>
            <a:extLst>
              <a:ext uri="{FF2B5EF4-FFF2-40B4-BE49-F238E27FC236}">
                <a16:creationId xmlns:a16="http://schemas.microsoft.com/office/drawing/2014/main" id="{CADE5DE7-4F52-174E-EBC3-46541AC65568}"/>
              </a:ext>
            </a:extLst>
          </p:cNvPr>
          <p:cNvSpPr/>
          <p:nvPr/>
        </p:nvSpPr>
        <p:spPr>
          <a:xfrm>
            <a:off x="206023" y="648961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16: SP Up/Down</a:t>
            </a:r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656800BF-5AAF-38BB-47E9-ECDB72C7CCDA}"/>
              </a:ext>
            </a:extLst>
          </p:cNvPr>
          <p:cNvCxnSpPr>
            <a:cxnSpLocks/>
            <a:stCxn id="56" idx="3"/>
            <a:endCxn id="4" idx="2"/>
          </p:cNvCxnSpPr>
          <p:nvPr/>
        </p:nvCxnSpPr>
        <p:spPr>
          <a:xfrm flipV="1">
            <a:off x="1669064" y="6217769"/>
            <a:ext cx="1310699" cy="363284"/>
          </a:xfrm>
          <a:prstGeom prst="bentConnector2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B7B4BE8-C405-27C1-939E-3825D791AF1E}"/>
              </a:ext>
            </a:extLst>
          </p:cNvPr>
          <p:cNvSpPr txBox="1"/>
          <p:nvPr/>
        </p:nvSpPr>
        <p:spPr>
          <a:xfrm>
            <a:off x="3376539" y="4713051"/>
            <a:ext cx="5707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3state</a:t>
            </a:r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351BC13F-35E5-D786-C4FB-D20F2A82AB79}"/>
              </a:ext>
            </a:extLst>
          </p:cNvPr>
          <p:cNvCxnSpPr>
            <a:cxnSpLocks/>
            <a:stCxn id="57" idx="3"/>
            <a:endCxn id="71" idx="0"/>
          </p:cNvCxnSpPr>
          <p:nvPr/>
        </p:nvCxnSpPr>
        <p:spPr>
          <a:xfrm>
            <a:off x="3717629" y="5386821"/>
            <a:ext cx="1103331" cy="295983"/>
          </a:xfrm>
          <a:prstGeom prst="bentConnector2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B6D4C02E-9BD1-6D9C-A3DF-D3CE70734F60}"/>
              </a:ext>
            </a:extLst>
          </p:cNvPr>
          <p:cNvSpPr txBox="1"/>
          <p:nvPr/>
        </p:nvSpPr>
        <p:spPr>
          <a:xfrm>
            <a:off x="4312335" y="5339107"/>
            <a:ext cx="5707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3state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26D4A2B-AD50-1A1B-D68C-708D17F554C4}"/>
              </a:ext>
            </a:extLst>
          </p:cNvPr>
          <p:cNvSpPr txBox="1"/>
          <p:nvPr/>
        </p:nvSpPr>
        <p:spPr>
          <a:xfrm>
            <a:off x="1285982" y="5885379"/>
            <a:ext cx="276417" cy="161711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051"/>
              <a:t>MR</a:t>
            </a: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4A681C30-ECB3-E5E2-960B-0E2DC73684AF}"/>
              </a:ext>
            </a:extLst>
          </p:cNvPr>
          <p:cNvCxnSpPr>
            <a:cxnSpLocks/>
            <a:stCxn id="64" idx="3"/>
            <a:endCxn id="4" idx="1"/>
          </p:cNvCxnSpPr>
          <p:nvPr/>
        </p:nvCxnSpPr>
        <p:spPr>
          <a:xfrm flipV="1">
            <a:off x="1562399" y="5947483"/>
            <a:ext cx="580800" cy="18752"/>
          </a:xfrm>
          <a:prstGeom prst="bentConnector3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294E4708-B74D-1E94-9409-4D07C1136582}"/>
              </a:ext>
            </a:extLst>
          </p:cNvPr>
          <p:cNvSpPr txBox="1"/>
          <p:nvPr/>
        </p:nvSpPr>
        <p:spPr>
          <a:xfrm>
            <a:off x="1578226" y="5702651"/>
            <a:ext cx="5982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Load 0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A6B21DB3-C7F9-8961-2646-151C406C51CA}"/>
              </a:ext>
            </a:extLst>
          </p:cNvPr>
          <p:cNvSpPr txBox="1"/>
          <p:nvPr/>
        </p:nvSpPr>
        <p:spPr>
          <a:xfrm>
            <a:off x="1852799" y="6533599"/>
            <a:ext cx="7900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Up/Down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8AC9AE17-B660-758A-1A54-4ADD6379AC38}"/>
              </a:ext>
            </a:extLst>
          </p:cNvPr>
          <p:cNvSpPr/>
          <p:nvPr/>
        </p:nvSpPr>
        <p:spPr>
          <a:xfrm>
            <a:off x="4162298" y="5682803"/>
            <a:ext cx="1317327" cy="5245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245: 3-state</a:t>
            </a:r>
          </a:p>
        </p:txBody>
      </p:sp>
      <p:sp>
        <p:nvSpPr>
          <p:cNvPr id="72" name="Arrow: Right 71">
            <a:extLst>
              <a:ext uri="{FF2B5EF4-FFF2-40B4-BE49-F238E27FC236}">
                <a16:creationId xmlns:a16="http://schemas.microsoft.com/office/drawing/2014/main" id="{CFC39A3D-7F2B-DCAC-BC41-28BE3C6B2C5F}"/>
              </a:ext>
            </a:extLst>
          </p:cNvPr>
          <p:cNvSpPr/>
          <p:nvPr/>
        </p:nvSpPr>
        <p:spPr>
          <a:xfrm>
            <a:off x="3816326" y="5812203"/>
            <a:ext cx="366359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Arrow: Right 72">
            <a:extLst>
              <a:ext uri="{FF2B5EF4-FFF2-40B4-BE49-F238E27FC236}">
                <a16:creationId xmlns:a16="http://schemas.microsoft.com/office/drawing/2014/main" id="{D9A714B9-C469-52CF-416E-8652B5D683D8}"/>
              </a:ext>
            </a:extLst>
          </p:cNvPr>
          <p:cNvSpPr/>
          <p:nvPr/>
        </p:nvSpPr>
        <p:spPr>
          <a:xfrm>
            <a:off x="5497850" y="5781567"/>
            <a:ext cx="540407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FBF21372-ACB3-E312-26F3-8C27A935B350}"/>
              </a:ext>
            </a:extLst>
          </p:cNvPr>
          <p:cNvCxnSpPr>
            <a:cxnSpLocks/>
            <a:stCxn id="55" idx="3"/>
            <a:endCxn id="57" idx="1"/>
          </p:cNvCxnSpPr>
          <p:nvPr/>
        </p:nvCxnSpPr>
        <p:spPr>
          <a:xfrm>
            <a:off x="1651637" y="5386166"/>
            <a:ext cx="1502249" cy="655"/>
          </a:xfrm>
          <a:prstGeom prst="bentConnector3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3BA80336-202F-821B-A28F-40DC93D554BB}"/>
              </a:ext>
            </a:extLst>
          </p:cNvPr>
          <p:cNvCxnSpPr>
            <a:cxnSpLocks/>
            <a:stCxn id="54" idx="3"/>
          </p:cNvCxnSpPr>
          <p:nvPr/>
        </p:nvCxnSpPr>
        <p:spPr>
          <a:xfrm flipV="1">
            <a:off x="1677155" y="6204351"/>
            <a:ext cx="1097269" cy="121379"/>
          </a:xfrm>
          <a:prstGeom prst="bentConnector3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6ED5FAC1-8CC5-A0E7-DE6F-D4F4F32389EA}"/>
              </a:ext>
            </a:extLst>
          </p:cNvPr>
          <p:cNvSpPr txBox="1"/>
          <p:nvPr/>
        </p:nvSpPr>
        <p:spPr>
          <a:xfrm>
            <a:off x="1896568" y="6249891"/>
            <a:ext cx="5583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Count</a:t>
            </a:r>
          </a:p>
        </p:txBody>
      </p: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7A36F514-F352-0D36-4FBA-C9626346CE23}"/>
              </a:ext>
            </a:extLst>
          </p:cNvPr>
          <p:cNvCxnSpPr>
            <a:cxnSpLocks/>
          </p:cNvCxnSpPr>
          <p:nvPr/>
        </p:nvCxnSpPr>
        <p:spPr>
          <a:xfrm rot="10800000">
            <a:off x="2931709" y="5193446"/>
            <a:ext cx="6892595" cy="206793"/>
          </a:xfrm>
          <a:prstGeom prst="bentConnector3">
            <a:avLst>
              <a:gd name="adj1" fmla="val 2806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19DED4E7-9A87-65B0-A778-2F78256580DD}"/>
              </a:ext>
            </a:extLst>
          </p:cNvPr>
          <p:cNvSpPr txBox="1"/>
          <p:nvPr/>
        </p:nvSpPr>
        <p:spPr>
          <a:xfrm>
            <a:off x="7684350" y="5382103"/>
            <a:ext cx="9688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Change MSB</a:t>
            </a:r>
          </a:p>
        </p:txBody>
      </p:sp>
      <p:pic>
        <p:nvPicPr>
          <p:cNvPr id="7" name="Picture 6">
            <a:hlinkClick r:id="rId9" action="ppaction://hlinksldjump"/>
            <a:extLst>
              <a:ext uri="{FF2B5EF4-FFF2-40B4-BE49-F238E27FC236}">
                <a16:creationId xmlns:a16="http://schemas.microsoft.com/office/drawing/2014/main" id="{CE0A0B2E-B32C-3E12-8443-DEC701D2042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55BC07DB-924C-0058-602E-334FEC8F3C87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88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192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Arrow: Right 56">
            <a:hlinkClick r:id="rId2" action="ppaction://hlinksldjump"/>
            <a:extLst>
              <a:ext uri="{FF2B5EF4-FFF2-40B4-BE49-F238E27FC236}">
                <a16:creationId xmlns:a16="http://schemas.microsoft.com/office/drawing/2014/main" id="{B75AB655-92F0-80AB-EECF-4DFFCAC7B535}"/>
              </a:ext>
            </a:extLst>
          </p:cNvPr>
          <p:cNvSpPr/>
          <p:nvPr/>
        </p:nvSpPr>
        <p:spPr>
          <a:xfrm>
            <a:off x="7248293" y="481803"/>
            <a:ext cx="3938611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err="1"/>
              <a:t>Disp</a:t>
            </a:r>
            <a:r>
              <a:rPr lang="en-US" sz="1600"/>
              <a:t> Char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5B6590C-98C5-1E5A-C2D4-C3F2904DE12F}"/>
              </a:ext>
            </a:extLst>
          </p:cNvPr>
          <p:cNvSpPr/>
          <p:nvPr/>
        </p:nvSpPr>
        <p:spPr>
          <a:xfrm>
            <a:off x="8969314" y="4660973"/>
            <a:ext cx="199685" cy="1653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73906AC-F7EF-73D5-F109-C10D2236AE6F}"/>
              </a:ext>
            </a:extLst>
          </p:cNvPr>
          <p:cNvSpPr/>
          <p:nvPr/>
        </p:nvSpPr>
        <p:spPr>
          <a:xfrm>
            <a:off x="9228307" y="4862099"/>
            <a:ext cx="199685" cy="1653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4" name="Picture 10" descr="Arduino NANO Pinout">
            <a:extLst>
              <a:ext uri="{FF2B5EF4-FFF2-40B4-BE49-F238E27FC236}">
                <a16:creationId xmlns:a16="http://schemas.microsoft.com/office/drawing/2014/main" id="{1B46F445-FF45-73BB-C899-122E3D2FBB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507377" y="2394987"/>
            <a:ext cx="6106943" cy="30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AB2AA9-4460-4A2E-712F-8D3DA7CC0C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3840480" cy="457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2400"/>
              <a:t>Display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9C64FB4-C73A-F866-A815-8438A6677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-899328" y="2968602"/>
            <a:ext cx="4132558" cy="2608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B5141ED-22B1-CB9A-38A6-B71EB12AB09E}"/>
              </a:ext>
            </a:extLst>
          </p:cNvPr>
          <p:cNvCxnSpPr/>
          <p:nvPr/>
        </p:nvCxnSpPr>
        <p:spPr>
          <a:xfrm flipH="1">
            <a:off x="2305456" y="2120631"/>
            <a:ext cx="564205" cy="5636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453D80B-BA77-08A9-BB0A-46F2F532C32F}"/>
              </a:ext>
            </a:extLst>
          </p:cNvPr>
          <p:cNvCxnSpPr/>
          <p:nvPr/>
        </p:nvCxnSpPr>
        <p:spPr>
          <a:xfrm flipH="1" flipV="1">
            <a:off x="2302933" y="4233333"/>
            <a:ext cx="475339" cy="863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9078899-3ED8-72F2-BACA-4E1E6E2C08A1}"/>
              </a:ext>
            </a:extLst>
          </p:cNvPr>
          <p:cNvCxnSpPr/>
          <p:nvPr/>
        </p:nvCxnSpPr>
        <p:spPr>
          <a:xfrm flipH="1">
            <a:off x="2305457" y="2345267"/>
            <a:ext cx="472817" cy="4491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1DF7777-1E61-98F8-BD10-EEC6186FD96C}"/>
              </a:ext>
            </a:extLst>
          </p:cNvPr>
          <p:cNvCxnSpPr>
            <a:cxnSpLocks/>
          </p:cNvCxnSpPr>
          <p:nvPr/>
        </p:nvCxnSpPr>
        <p:spPr>
          <a:xfrm flipV="1">
            <a:off x="2302934" y="2540000"/>
            <a:ext cx="472817" cy="381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224298B8-098C-536A-2884-1D2C455243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78273" y="2010526"/>
            <a:ext cx="2319023" cy="3183743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5023DD4-EB70-9F0E-A22F-C76FEEBE7BB2}"/>
              </a:ext>
            </a:extLst>
          </p:cNvPr>
          <p:cNvCxnSpPr/>
          <p:nvPr/>
        </p:nvCxnSpPr>
        <p:spPr>
          <a:xfrm>
            <a:off x="9426101" y="749811"/>
            <a:ext cx="0" cy="398053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A6A9531-A09C-79E5-7162-E7FA5EFCFF7D}"/>
              </a:ext>
            </a:extLst>
          </p:cNvPr>
          <p:cNvCxnSpPr/>
          <p:nvPr/>
        </p:nvCxnSpPr>
        <p:spPr>
          <a:xfrm>
            <a:off x="9189392" y="746566"/>
            <a:ext cx="0" cy="398053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86FF1E0-3B25-B4A5-DD68-D97A12D9305F}"/>
              </a:ext>
            </a:extLst>
          </p:cNvPr>
          <p:cNvCxnSpPr/>
          <p:nvPr/>
        </p:nvCxnSpPr>
        <p:spPr>
          <a:xfrm>
            <a:off x="8985112" y="756292"/>
            <a:ext cx="0" cy="398053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CE09D4F-3166-7295-9E1D-3F9BEC500539}"/>
              </a:ext>
            </a:extLst>
          </p:cNvPr>
          <p:cNvCxnSpPr/>
          <p:nvPr/>
        </p:nvCxnSpPr>
        <p:spPr>
          <a:xfrm>
            <a:off x="8780833" y="756294"/>
            <a:ext cx="0" cy="398053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3D156D2-E21B-6775-C1F4-72AA40A4F411}"/>
              </a:ext>
            </a:extLst>
          </p:cNvPr>
          <p:cNvCxnSpPr/>
          <p:nvPr/>
        </p:nvCxnSpPr>
        <p:spPr>
          <a:xfrm>
            <a:off x="8547371" y="756292"/>
            <a:ext cx="0" cy="398053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DB5B445-03F9-1FAB-19FE-23CB96924ED5}"/>
              </a:ext>
            </a:extLst>
          </p:cNvPr>
          <p:cNvCxnSpPr/>
          <p:nvPr/>
        </p:nvCxnSpPr>
        <p:spPr>
          <a:xfrm>
            <a:off x="8333360" y="756291"/>
            <a:ext cx="0" cy="398053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A2B016B-C308-B344-F746-CA9F60F64A40}"/>
              </a:ext>
            </a:extLst>
          </p:cNvPr>
          <p:cNvSpPr txBox="1"/>
          <p:nvPr/>
        </p:nvSpPr>
        <p:spPr>
          <a:xfrm>
            <a:off x="8237744" y="513514"/>
            <a:ext cx="13340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5   4   3   2   1   0</a:t>
            </a:r>
          </a:p>
        </p:txBody>
      </p: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B887CD88-CEAE-432C-1ED2-04377ED93248}"/>
              </a:ext>
            </a:extLst>
          </p:cNvPr>
          <p:cNvCxnSpPr>
            <a:cxnSpLocks/>
            <a:endCxn id="30" idx="3"/>
          </p:cNvCxnSpPr>
          <p:nvPr/>
        </p:nvCxnSpPr>
        <p:spPr>
          <a:xfrm rot="5400000">
            <a:off x="7786323" y="2047407"/>
            <a:ext cx="4078928" cy="131357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9023019B-72AC-0395-F890-4B2969552C08}"/>
              </a:ext>
            </a:extLst>
          </p:cNvPr>
          <p:cNvCxnSpPr>
            <a:cxnSpLocks/>
            <a:endCxn id="38" idx="3"/>
          </p:cNvCxnSpPr>
          <p:nvPr/>
        </p:nvCxnSpPr>
        <p:spPr>
          <a:xfrm rot="5400000">
            <a:off x="7923423" y="2162045"/>
            <a:ext cx="4287308" cy="127817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12410751-83A1-BF90-C010-4E1485B9D8B9}"/>
              </a:ext>
            </a:extLst>
          </p:cNvPr>
          <p:cNvSpPr txBox="1"/>
          <p:nvPr/>
        </p:nvSpPr>
        <p:spPr>
          <a:xfrm>
            <a:off x="10355135" y="500544"/>
            <a:ext cx="4876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6   7</a:t>
            </a:r>
          </a:p>
        </p:txBody>
      </p:sp>
      <p:grpSp>
        <p:nvGrpSpPr>
          <p:cNvPr id="1031" name="Group 1030">
            <a:extLst>
              <a:ext uri="{FF2B5EF4-FFF2-40B4-BE49-F238E27FC236}">
                <a16:creationId xmlns:a16="http://schemas.microsoft.com/office/drawing/2014/main" id="{ED7AE5F5-C5FA-A740-8B80-055B285CC8F0}"/>
              </a:ext>
            </a:extLst>
          </p:cNvPr>
          <p:cNvGrpSpPr/>
          <p:nvPr/>
        </p:nvGrpSpPr>
        <p:grpSpPr>
          <a:xfrm>
            <a:off x="5087567" y="3162062"/>
            <a:ext cx="629931" cy="1659423"/>
            <a:chOff x="5087566" y="3162061"/>
            <a:chExt cx="629931" cy="1659422"/>
          </a:xfrm>
        </p:grpSpPr>
        <p:grpSp>
          <p:nvGrpSpPr>
            <p:cNvPr id="1027" name="Group 1026">
              <a:extLst>
                <a:ext uri="{FF2B5EF4-FFF2-40B4-BE49-F238E27FC236}">
                  <a16:creationId xmlns:a16="http://schemas.microsoft.com/office/drawing/2014/main" id="{FAFCE004-5505-144A-AD1D-E5CAE3A595A1}"/>
                </a:ext>
              </a:extLst>
            </p:cNvPr>
            <p:cNvGrpSpPr/>
            <p:nvPr/>
          </p:nvGrpSpPr>
          <p:grpSpPr>
            <a:xfrm rot="10800000">
              <a:off x="5251603" y="3162061"/>
              <a:ext cx="465894" cy="1659422"/>
              <a:chOff x="5868759" y="3798062"/>
              <a:chExt cx="465894" cy="1659422"/>
            </a:xfrm>
          </p:grpSpPr>
          <p:pic>
            <p:nvPicPr>
              <p:cNvPr id="42" name="Picture 10" descr="Arduino NANO Pinout">
                <a:extLst>
                  <a:ext uri="{FF2B5EF4-FFF2-40B4-BE49-F238E27FC236}">
                    <a16:creationId xmlns:a16="http://schemas.microsoft.com/office/drawing/2014/main" id="{0749BAD4-C0C7-397B-D7FE-765EC076F18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9585" t="32384" r="22785" b="27512"/>
              <a:stretch/>
            </p:blipFill>
            <p:spPr bwMode="auto">
              <a:xfrm>
                <a:off x="5868759" y="3798062"/>
                <a:ext cx="465894" cy="12245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3" name="Picture 10" descr="Arduino NANO Pinout">
                <a:extLst>
                  <a:ext uri="{FF2B5EF4-FFF2-40B4-BE49-F238E27FC236}">
                    <a16:creationId xmlns:a16="http://schemas.microsoft.com/office/drawing/2014/main" id="{3EBA5ACB-D2F7-E894-3012-F77AF2D8536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9585" t="85758" r="22785"/>
              <a:stretch/>
            </p:blipFill>
            <p:spPr bwMode="auto">
              <a:xfrm>
                <a:off x="5868759" y="5022609"/>
                <a:ext cx="465894" cy="4348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cxnSp>
          <p:nvCxnSpPr>
            <p:cNvPr id="1030" name="Straight Arrow Connector 1029">
              <a:extLst>
                <a:ext uri="{FF2B5EF4-FFF2-40B4-BE49-F238E27FC236}">
                  <a16:creationId xmlns:a16="http://schemas.microsoft.com/office/drawing/2014/main" id="{627DC777-6B0C-677F-92DA-B7EB9D62C06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3297677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9F1040E1-126F-A9F5-C413-D1D7667ADC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3497325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29D9EE3E-B958-C49C-03CE-F684B0CAEF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3696973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3225E524-99F7-4FD5-0DD8-0DFCA35C946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3896621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C384946A-D663-0911-3AAA-7565A183845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4096269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EB84A6A5-68D1-5237-1D4A-A3879288AD0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4295917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5E1A62D7-8E42-A2EC-48BD-DD055D7AA64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4495565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01EB8B4E-978E-E298-47A3-3048B11139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4695214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35" name="Picture 1034">
            <a:extLst>
              <a:ext uri="{FF2B5EF4-FFF2-40B4-BE49-F238E27FC236}">
                <a16:creationId xmlns:a16="http://schemas.microsoft.com/office/drawing/2014/main" id="{028C68CA-A346-8F63-85B6-5238C25D4E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83102" y="2635941"/>
            <a:ext cx="447737" cy="476316"/>
          </a:xfrm>
          <a:prstGeom prst="rect">
            <a:avLst/>
          </a:prstGeom>
        </p:spPr>
      </p:pic>
      <p:cxnSp>
        <p:nvCxnSpPr>
          <p:cNvPr id="1037" name="Connector: Elbow 1036">
            <a:extLst>
              <a:ext uri="{FF2B5EF4-FFF2-40B4-BE49-F238E27FC236}">
                <a16:creationId xmlns:a16="http://schemas.microsoft.com/office/drawing/2014/main" id="{8BFAD60F-3758-C6C7-7683-25C5A8508BEC}"/>
              </a:ext>
            </a:extLst>
          </p:cNvPr>
          <p:cNvCxnSpPr>
            <a:cxnSpLocks/>
          </p:cNvCxnSpPr>
          <p:nvPr/>
        </p:nvCxnSpPr>
        <p:spPr>
          <a:xfrm rot="10800000">
            <a:off x="5070924" y="2730502"/>
            <a:ext cx="333529" cy="3123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C849B9E1-49B8-F678-22E9-B1A0FA2CAE4F}"/>
              </a:ext>
            </a:extLst>
          </p:cNvPr>
          <p:cNvCxnSpPr>
            <a:cxnSpLocks/>
          </p:cNvCxnSpPr>
          <p:nvPr/>
        </p:nvCxnSpPr>
        <p:spPr>
          <a:xfrm rot="10800000" flipV="1">
            <a:off x="5042327" y="3023106"/>
            <a:ext cx="362125" cy="12333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3" name="Connector: Elbow 1042">
            <a:extLst>
              <a:ext uri="{FF2B5EF4-FFF2-40B4-BE49-F238E27FC236}">
                <a16:creationId xmlns:a16="http://schemas.microsoft.com/office/drawing/2014/main" id="{865D1746-EB94-E5E3-0D93-3A5F367A4523}"/>
              </a:ext>
            </a:extLst>
          </p:cNvPr>
          <p:cNvCxnSpPr>
            <a:cxnSpLocks/>
            <a:stCxn id="78" idx="3"/>
          </p:cNvCxnSpPr>
          <p:nvPr/>
        </p:nvCxnSpPr>
        <p:spPr>
          <a:xfrm rot="10800000">
            <a:off x="9627678" y="5088747"/>
            <a:ext cx="1128725" cy="10270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5F0F1C0C-073C-EBC4-974C-926E8D5DC148}"/>
              </a:ext>
            </a:extLst>
          </p:cNvPr>
          <p:cNvSpPr txBox="1"/>
          <p:nvPr/>
        </p:nvSpPr>
        <p:spPr>
          <a:xfrm>
            <a:off x="5469157" y="1206961"/>
            <a:ext cx="276417" cy="215444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400"/>
              <a:t>MR</a:t>
            </a:r>
          </a:p>
        </p:txBody>
      </p:sp>
      <p:cxnSp>
        <p:nvCxnSpPr>
          <p:cNvPr id="69" name="Connector: Elbow 68">
            <a:extLst>
              <a:ext uri="{FF2B5EF4-FFF2-40B4-BE49-F238E27FC236}">
                <a16:creationId xmlns:a16="http://schemas.microsoft.com/office/drawing/2014/main" id="{88364825-AA3F-9D2F-EABF-8EABD9191DA9}"/>
              </a:ext>
            </a:extLst>
          </p:cNvPr>
          <p:cNvCxnSpPr>
            <a:cxnSpLocks/>
            <a:stCxn id="68" idx="3"/>
          </p:cNvCxnSpPr>
          <p:nvPr/>
        </p:nvCxnSpPr>
        <p:spPr>
          <a:xfrm>
            <a:off x="5745574" y="1314683"/>
            <a:ext cx="1812818" cy="132125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2996E15F-6502-337B-5C0A-F2C19E12EAAD}"/>
              </a:ext>
            </a:extLst>
          </p:cNvPr>
          <p:cNvCxnSpPr>
            <a:cxnSpLocks/>
            <a:stCxn id="73" idx="0"/>
          </p:cNvCxnSpPr>
          <p:nvPr/>
        </p:nvCxnSpPr>
        <p:spPr>
          <a:xfrm rot="5400000" flipH="1" flipV="1">
            <a:off x="6397856" y="4368393"/>
            <a:ext cx="964897" cy="221686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hlinkClick r:id="rId2" action="ppaction://hlinksldjump"/>
            <a:extLst>
              <a:ext uri="{FF2B5EF4-FFF2-40B4-BE49-F238E27FC236}">
                <a16:creationId xmlns:a16="http://schemas.microsoft.com/office/drawing/2014/main" id="{0EEDF95F-0DFC-47AF-CEC9-77BFEC264395}"/>
              </a:ext>
            </a:extLst>
          </p:cNvPr>
          <p:cNvSpPr txBox="1"/>
          <p:nvPr/>
        </p:nvSpPr>
        <p:spPr>
          <a:xfrm>
            <a:off x="5221945" y="5959273"/>
            <a:ext cx="1099853" cy="307777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Display Load</a:t>
            </a:r>
          </a:p>
        </p:txBody>
      </p:sp>
      <p:sp>
        <p:nvSpPr>
          <p:cNvPr id="78" name="Arrow: Right 77">
            <a:hlinkClick r:id="rId7" action="ppaction://hlinksldjump"/>
            <a:extLst>
              <a:ext uri="{FF2B5EF4-FFF2-40B4-BE49-F238E27FC236}">
                <a16:creationId xmlns:a16="http://schemas.microsoft.com/office/drawing/2014/main" id="{DF305B7A-8A74-D1DF-5489-EA678A665B17}"/>
              </a:ext>
            </a:extLst>
          </p:cNvPr>
          <p:cNvSpPr/>
          <p:nvPr/>
        </p:nvSpPr>
        <p:spPr>
          <a:xfrm flipH="1">
            <a:off x="10756402" y="4994374"/>
            <a:ext cx="1053793" cy="394164"/>
          </a:xfrm>
          <a:prstGeom prst="rightArrow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OpCode [5] A/I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455111-B784-B9C0-9788-4672481E5E5C}"/>
              </a:ext>
            </a:extLst>
          </p:cNvPr>
          <p:cNvSpPr txBox="1"/>
          <p:nvPr/>
        </p:nvSpPr>
        <p:spPr>
          <a:xfrm>
            <a:off x="6452077" y="4750471"/>
            <a:ext cx="4764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INT0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AAE9BAB-F1AF-1964-6C5A-D6C60B273AD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5504784" y="3509173"/>
            <a:ext cx="180045" cy="414103"/>
          </a:xfrm>
          <a:prstGeom prst="rect">
            <a:avLst/>
          </a:prstGeom>
        </p:spPr>
      </p:pic>
      <p:pic>
        <p:nvPicPr>
          <p:cNvPr id="3" name="Picture 2">
            <a:hlinkClick r:id="rId9" action="ppaction://hlinksldjump"/>
            <a:extLst>
              <a:ext uri="{FF2B5EF4-FFF2-40B4-BE49-F238E27FC236}">
                <a16:creationId xmlns:a16="http://schemas.microsoft.com/office/drawing/2014/main" id="{960D98DD-258F-BD04-F955-D6B85A6A90B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987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Rectangle 87">
            <a:extLst>
              <a:ext uri="{FF2B5EF4-FFF2-40B4-BE49-F238E27FC236}">
                <a16:creationId xmlns:a16="http://schemas.microsoft.com/office/drawing/2014/main" id="{84B0C0EA-E1BC-22EA-4FBA-4B1605043482}"/>
              </a:ext>
            </a:extLst>
          </p:cNvPr>
          <p:cNvSpPr/>
          <p:nvPr/>
        </p:nvSpPr>
        <p:spPr>
          <a:xfrm>
            <a:off x="7102498" y="4837755"/>
            <a:ext cx="170644" cy="14749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6CA3F9AB-473D-4843-A447-4D0724F39502}"/>
              </a:ext>
            </a:extLst>
          </p:cNvPr>
          <p:cNvSpPr/>
          <p:nvPr/>
        </p:nvSpPr>
        <p:spPr>
          <a:xfrm>
            <a:off x="7052319" y="3755751"/>
            <a:ext cx="211336" cy="2144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C80551B-3875-A41D-9C11-2189323D0083}"/>
              </a:ext>
            </a:extLst>
          </p:cNvPr>
          <p:cNvSpPr/>
          <p:nvPr/>
        </p:nvSpPr>
        <p:spPr>
          <a:xfrm>
            <a:off x="7105277" y="4531330"/>
            <a:ext cx="158379" cy="13814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9E4FFC7B-2818-49AF-601C-FFCA92B8AF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435928" y="3823026"/>
            <a:ext cx="2361877" cy="1697599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9BE396E5-0BAD-297C-B1A0-7FBBA301D6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SRAM (v2.0)</a:t>
            </a:r>
          </a:p>
        </p:txBody>
      </p:sp>
      <p:sp>
        <p:nvSpPr>
          <p:cNvPr id="1040" name="Rectangle 1039">
            <a:extLst>
              <a:ext uri="{FF2B5EF4-FFF2-40B4-BE49-F238E27FC236}">
                <a16:creationId xmlns:a16="http://schemas.microsoft.com/office/drawing/2014/main" id="{3036A34F-87E3-4CAD-910D-E76DFED40169}"/>
              </a:ext>
            </a:extLst>
          </p:cNvPr>
          <p:cNvSpPr/>
          <p:nvPr/>
        </p:nvSpPr>
        <p:spPr>
          <a:xfrm>
            <a:off x="9730227" y="869500"/>
            <a:ext cx="282975" cy="562416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Data </a:t>
            </a:r>
          </a:p>
          <a:p>
            <a:pPr algn="ctr"/>
            <a:endParaRPr lang="en-US"/>
          </a:p>
          <a:p>
            <a:pPr algn="ctr"/>
            <a:r>
              <a:rPr lang="en-US"/>
              <a:t>  Bus </a:t>
            </a:r>
          </a:p>
        </p:txBody>
      </p:sp>
      <p:sp>
        <p:nvSpPr>
          <p:cNvPr id="16" name="Arrow: Left-Right 15">
            <a:extLst>
              <a:ext uri="{FF2B5EF4-FFF2-40B4-BE49-F238E27FC236}">
                <a16:creationId xmlns:a16="http://schemas.microsoft.com/office/drawing/2014/main" id="{47BEA703-448D-4E43-ABA5-04151F81CF6A}"/>
              </a:ext>
            </a:extLst>
          </p:cNvPr>
          <p:cNvSpPr/>
          <p:nvPr/>
        </p:nvSpPr>
        <p:spPr>
          <a:xfrm>
            <a:off x="7278141" y="5164146"/>
            <a:ext cx="2452087" cy="346929"/>
          </a:xfrm>
          <a:prstGeom prst="leftRightArrow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I/O[0:7]</a:t>
            </a:r>
          </a:p>
        </p:txBody>
      </p:sp>
      <p:cxnSp>
        <p:nvCxnSpPr>
          <p:cNvPr id="110" name="Connector: Elbow 109">
            <a:extLst>
              <a:ext uri="{FF2B5EF4-FFF2-40B4-BE49-F238E27FC236}">
                <a16:creationId xmlns:a16="http://schemas.microsoft.com/office/drawing/2014/main" id="{FB0F4F5E-9752-4378-B44B-2AF2DF94A47B}"/>
              </a:ext>
            </a:extLst>
          </p:cNvPr>
          <p:cNvCxnSpPr>
            <a:cxnSpLocks/>
            <a:stCxn id="9" idx="3"/>
            <a:endCxn id="106" idx="3"/>
          </p:cNvCxnSpPr>
          <p:nvPr/>
        </p:nvCxnSpPr>
        <p:spPr>
          <a:xfrm>
            <a:off x="2425716" y="2458810"/>
            <a:ext cx="4837939" cy="1404187"/>
          </a:xfrm>
          <a:prstGeom prst="bentConnector3">
            <a:avLst>
              <a:gd name="adj1" fmla="val 10472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D66B736-BA21-A3E7-3B68-EA5C25E6CB68}"/>
              </a:ext>
            </a:extLst>
          </p:cNvPr>
          <p:cNvSpPr txBox="1"/>
          <p:nvPr/>
        </p:nvSpPr>
        <p:spPr>
          <a:xfrm rot="5400000">
            <a:off x="6201450" y="4537392"/>
            <a:ext cx="745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SRAM</a:t>
            </a:r>
          </a:p>
        </p:txBody>
      </p:sp>
      <p:sp>
        <p:nvSpPr>
          <p:cNvPr id="73" name="Arrow: Right 72">
            <a:extLst>
              <a:ext uri="{FF2B5EF4-FFF2-40B4-BE49-F238E27FC236}">
                <a16:creationId xmlns:a16="http://schemas.microsoft.com/office/drawing/2014/main" id="{D9A714B9-C469-52CF-416E-8652B5D683D8}"/>
              </a:ext>
            </a:extLst>
          </p:cNvPr>
          <p:cNvSpPr/>
          <p:nvPr/>
        </p:nvSpPr>
        <p:spPr>
          <a:xfrm>
            <a:off x="4501207" y="4709019"/>
            <a:ext cx="1241944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A0..A15</a:t>
            </a:r>
          </a:p>
        </p:txBody>
      </p:sp>
      <p:pic>
        <p:nvPicPr>
          <p:cNvPr id="7" name="Picture 6">
            <a:hlinkClick r:id="rId4" action="ppaction://hlinksldjump"/>
            <a:extLst>
              <a:ext uri="{FF2B5EF4-FFF2-40B4-BE49-F238E27FC236}">
                <a16:creationId xmlns:a16="http://schemas.microsoft.com/office/drawing/2014/main" id="{CE0A0B2E-B32C-3E12-8443-DEC701D204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55BC07DB-924C-0058-602E-334FEC8F3C87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9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A9B9D24-7EA6-3FB5-3F69-E1952E804511}"/>
              </a:ext>
            </a:extLst>
          </p:cNvPr>
          <p:cNvSpPr/>
          <p:nvPr/>
        </p:nvSpPr>
        <p:spPr>
          <a:xfrm>
            <a:off x="4254290" y="3242467"/>
            <a:ext cx="282975" cy="3251200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/>
              <a:t>Address  Bus  +  Read/Write </a:t>
            </a:r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01A6B392-CD60-3071-06E2-E94E47E03A90}"/>
              </a:ext>
            </a:extLst>
          </p:cNvPr>
          <p:cNvCxnSpPr>
            <a:cxnSpLocks/>
            <a:stCxn id="8" idx="3"/>
            <a:endCxn id="23" idx="3"/>
          </p:cNvCxnSpPr>
          <p:nvPr/>
        </p:nvCxnSpPr>
        <p:spPr>
          <a:xfrm>
            <a:off x="2446173" y="1861881"/>
            <a:ext cx="4817483" cy="2738519"/>
          </a:xfrm>
          <a:prstGeom prst="bentConnector3">
            <a:avLst>
              <a:gd name="adj1" fmla="val 11206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 80">
            <a:hlinkClick r:id="rId6" action="ppaction://hlinksldjump"/>
            <a:extLst>
              <a:ext uri="{FF2B5EF4-FFF2-40B4-BE49-F238E27FC236}">
                <a16:creationId xmlns:a16="http://schemas.microsoft.com/office/drawing/2014/main" id="{5D440DCF-9807-96B0-8ED7-F62F8B208602}"/>
              </a:ext>
            </a:extLst>
          </p:cNvPr>
          <p:cNvSpPr/>
          <p:nvPr/>
        </p:nvSpPr>
        <p:spPr>
          <a:xfrm>
            <a:off x="962677" y="1222800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~SRAM Chip En</a:t>
            </a:r>
          </a:p>
        </p:txBody>
      </p:sp>
      <p:cxnSp>
        <p:nvCxnSpPr>
          <p:cNvPr id="82" name="Connector: Elbow 81">
            <a:extLst>
              <a:ext uri="{FF2B5EF4-FFF2-40B4-BE49-F238E27FC236}">
                <a16:creationId xmlns:a16="http://schemas.microsoft.com/office/drawing/2014/main" id="{D0EDEB23-3381-CF40-1BC4-3A1E76AF7C2A}"/>
              </a:ext>
            </a:extLst>
          </p:cNvPr>
          <p:cNvCxnSpPr>
            <a:cxnSpLocks/>
            <a:stCxn id="81" idx="3"/>
            <a:endCxn id="88" idx="3"/>
          </p:cNvCxnSpPr>
          <p:nvPr/>
        </p:nvCxnSpPr>
        <p:spPr>
          <a:xfrm>
            <a:off x="2425717" y="1314241"/>
            <a:ext cx="4847424" cy="3597263"/>
          </a:xfrm>
          <a:prstGeom prst="bentConnector3">
            <a:avLst>
              <a:gd name="adj1" fmla="val 130249"/>
            </a:avLst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hlinkClick r:id="rId7" action="ppaction://hlinksldjump"/>
            <a:extLst>
              <a:ext uri="{FF2B5EF4-FFF2-40B4-BE49-F238E27FC236}">
                <a16:creationId xmlns:a16="http://schemas.microsoft.com/office/drawing/2014/main" id="{817BB199-CE53-CE81-5CDA-C8821186C829}"/>
              </a:ext>
            </a:extLst>
          </p:cNvPr>
          <p:cNvSpPr txBox="1"/>
          <p:nvPr/>
        </p:nvSpPr>
        <p:spPr>
          <a:xfrm>
            <a:off x="2006629" y="1769548"/>
            <a:ext cx="439544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/>
              <a:t>#OE</a:t>
            </a:r>
          </a:p>
        </p:txBody>
      </p:sp>
      <p:sp>
        <p:nvSpPr>
          <p:cNvPr id="9" name="TextBox 8">
            <a:hlinkClick r:id="rId7" action="ppaction://hlinksldjump"/>
            <a:extLst>
              <a:ext uri="{FF2B5EF4-FFF2-40B4-BE49-F238E27FC236}">
                <a16:creationId xmlns:a16="http://schemas.microsoft.com/office/drawing/2014/main" id="{CFFFFFB3-E644-0CA6-EC8E-82C1E6B8613E}"/>
              </a:ext>
            </a:extLst>
          </p:cNvPr>
          <p:cNvSpPr txBox="1"/>
          <p:nvPr/>
        </p:nvSpPr>
        <p:spPr>
          <a:xfrm>
            <a:off x="1987776" y="2377954"/>
            <a:ext cx="437940" cy="16171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051"/>
              <a:t>#WE</a:t>
            </a:r>
          </a:p>
        </p:txBody>
      </p:sp>
    </p:spTree>
    <p:extLst>
      <p:ext uri="{BB962C8B-B14F-4D97-AF65-F5344CB8AC3E}">
        <p14:creationId xmlns:p14="http://schemas.microsoft.com/office/powerpoint/2010/main" val="3127032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DE12C-0A14-399D-01E0-A0E6EB6944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3840480" cy="457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2400"/>
              <a:t>Display Load</a:t>
            </a:r>
          </a:p>
        </p:txBody>
      </p:sp>
      <p:sp>
        <p:nvSpPr>
          <p:cNvPr id="4" name="TextBox 3">
            <a:hlinkClick r:id="rId3" action="ppaction://hlinksldjump"/>
            <a:extLst>
              <a:ext uri="{FF2B5EF4-FFF2-40B4-BE49-F238E27FC236}">
                <a16:creationId xmlns:a16="http://schemas.microsoft.com/office/drawing/2014/main" id="{F22EFD1E-98D5-FA19-F8DC-9C5985FD3923}"/>
              </a:ext>
            </a:extLst>
          </p:cNvPr>
          <p:cNvSpPr txBox="1"/>
          <p:nvPr/>
        </p:nvSpPr>
        <p:spPr>
          <a:xfrm>
            <a:off x="9564371" y="4046710"/>
            <a:ext cx="1099853" cy="307777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Display Load</a:t>
            </a:r>
          </a:p>
        </p:txBody>
      </p:sp>
      <p:sp>
        <p:nvSpPr>
          <p:cNvPr id="5" name="Rectangle 4">
            <a:hlinkClick r:id="rId4" action="ppaction://hlinksldjump"/>
            <a:extLst>
              <a:ext uri="{FF2B5EF4-FFF2-40B4-BE49-F238E27FC236}">
                <a16:creationId xmlns:a16="http://schemas.microsoft.com/office/drawing/2014/main" id="{BDD7669F-B26F-880C-699F-EEC262237AFF}"/>
              </a:ext>
            </a:extLst>
          </p:cNvPr>
          <p:cNvSpPr/>
          <p:nvPr/>
        </p:nvSpPr>
        <p:spPr>
          <a:xfrm>
            <a:off x="2351512" y="268310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/>
              <a:t>µC 6: Out Reg H</a:t>
            </a:r>
          </a:p>
        </p:txBody>
      </p:sp>
      <p:sp>
        <p:nvSpPr>
          <p:cNvPr id="6" name="Rectangle 5">
            <a:hlinkClick r:id="rId4" action="ppaction://hlinksldjump"/>
            <a:extLst>
              <a:ext uri="{FF2B5EF4-FFF2-40B4-BE49-F238E27FC236}">
                <a16:creationId xmlns:a16="http://schemas.microsoft.com/office/drawing/2014/main" id="{E62F9634-F983-BDA1-7487-FD2330D8D7E1}"/>
              </a:ext>
            </a:extLst>
          </p:cNvPr>
          <p:cNvSpPr/>
          <p:nvPr/>
        </p:nvSpPr>
        <p:spPr>
          <a:xfrm>
            <a:off x="2351512" y="346430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/>
              <a:t>µC 3: Reg Out Select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E72ACD0-C038-DB63-1B00-AA043228E6D6}"/>
              </a:ext>
            </a:extLst>
          </p:cNvPr>
          <p:cNvGrpSpPr/>
          <p:nvPr/>
        </p:nvGrpSpPr>
        <p:grpSpPr>
          <a:xfrm>
            <a:off x="2523815" y="4245493"/>
            <a:ext cx="1067229" cy="307777"/>
            <a:chOff x="1992327" y="3559447"/>
            <a:chExt cx="1067229" cy="307778"/>
          </a:xfrm>
        </p:grpSpPr>
        <p:sp>
          <p:nvSpPr>
            <p:cNvPr id="8" name="TextBox 7">
              <a:hlinkClick r:id="rId5" action="ppaction://hlinksldjump"/>
              <a:extLst>
                <a:ext uri="{FF2B5EF4-FFF2-40B4-BE49-F238E27FC236}">
                  <a16:creationId xmlns:a16="http://schemas.microsoft.com/office/drawing/2014/main" id="{11DB4CC6-2ACD-9E03-BBE0-A35966F898C9}"/>
                </a:ext>
              </a:extLst>
            </p:cNvPr>
            <p:cNvSpPr txBox="1"/>
            <p:nvPr/>
          </p:nvSpPr>
          <p:spPr>
            <a:xfrm>
              <a:off x="1992327" y="3559447"/>
              <a:ext cx="1045479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/>
                <a:t>OpCode_08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C0241BB4-24DE-FC20-F900-7215B5C72AF2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9794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55558F1D-B9D7-C7AD-95BB-4D03EA561C2A}"/>
              </a:ext>
            </a:extLst>
          </p:cNvPr>
          <p:cNvGrpSpPr/>
          <p:nvPr/>
        </p:nvGrpSpPr>
        <p:grpSpPr>
          <a:xfrm>
            <a:off x="2498167" y="5213143"/>
            <a:ext cx="1067229" cy="307777"/>
            <a:chOff x="1992327" y="3559447"/>
            <a:chExt cx="1067229" cy="307778"/>
          </a:xfrm>
        </p:grpSpPr>
        <p:sp>
          <p:nvSpPr>
            <p:cNvPr id="11" name="TextBox 10">
              <a:hlinkClick r:id="rId5" action="ppaction://hlinksldjump"/>
              <a:extLst>
                <a:ext uri="{FF2B5EF4-FFF2-40B4-BE49-F238E27FC236}">
                  <a16:creationId xmlns:a16="http://schemas.microsoft.com/office/drawing/2014/main" id="{EFD24160-56F3-0DC8-D994-D762AA0A96D1}"/>
                </a:ext>
              </a:extLst>
            </p:cNvPr>
            <p:cNvSpPr txBox="1"/>
            <p:nvPr/>
          </p:nvSpPr>
          <p:spPr>
            <a:xfrm>
              <a:off x="1992327" y="3559447"/>
              <a:ext cx="1064715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/>
                <a:t>OpCode_0D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E5F9BC0-3B78-EA18-4E02-6A3D13D57483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9794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Picture 12" descr="Diagram&#10;&#10;Description automatically generated with low confidence">
            <a:extLst>
              <a:ext uri="{FF2B5EF4-FFF2-40B4-BE49-F238E27FC236}">
                <a16:creationId xmlns:a16="http://schemas.microsoft.com/office/drawing/2014/main" id="{D5F38EF1-C7E0-D66C-1D8C-8FBAA37CBDC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50000" t="19257" r="4045" b="-1180"/>
          <a:stretch/>
        </p:blipFill>
        <p:spPr>
          <a:xfrm>
            <a:off x="4877562" y="4753621"/>
            <a:ext cx="659287" cy="459531"/>
          </a:xfrm>
          <a:prstGeom prst="rect">
            <a:avLst/>
          </a:prstGeom>
        </p:spPr>
      </p:pic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CDC03B04-84A1-5546-4AF0-5F5DDA380307}"/>
              </a:ext>
            </a:extLst>
          </p:cNvPr>
          <p:cNvCxnSpPr>
            <a:stCxn id="8" idx="3"/>
          </p:cNvCxnSpPr>
          <p:nvPr/>
        </p:nvCxnSpPr>
        <p:spPr>
          <a:xfrm>
            <a:off x="3569294" y="4399382"/>
            <a:ext cx="1362629" cy="435266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2F1E715D-431E-ADA8-D6C9-ADD6106EABB2}"/>
              </a:ext>
            </a:extLst>
          </p:cNvPr>
          <p:cNvCxnSpPr>
            <a:stCxn id="11" idx="3"/>
          </p:cNvCxnSpPr>
          <p:nvPr/>
        </p:nvCxnSpPr>
        <p:spPr>
          <a:xfrm flipV="1">
            <a:off x="3562882" y="5126478"/>
            <a:ext cx="1417681" cy="24055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4ACA9861-A523-80C5-E204-363939E43A7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65790" t="23028" r="7330" b="48750"/>
          <a:stretch/>
        </p:blipFill>
        <p:spPr>
          <a:xfrm>
            <a:off x="4877561" y="2865981"/>
            <a:ext cx="778849" cy="604563"/>
          </a:xfrm>
          <a:prstGeom prst="rect">
            <a:avLst/>
          </a:prstGeom>
        </p:spPr>
      </p:pic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1EA2228E-FFF4-5071-CA57-CB86B5FD2CB5}"/>
              </a:ext>
            </a:extLst>
          </p:cNvPr>
          <p:cNvCxnSpPr>
            <a:stCxn id="5" idx="3"/>
          </p:cNvCxnSpPr>
          <p:nvPr/>
        </p:nvCxnSpPr>
        <p:spPr>
          <a:xfrm>
            <a:off x="3814552" y="2774542"/>
            <a:ext cx="1166011" cy="26048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7B5F64C9-4CC9-1598-D110-15A6902C1940}"/>
              </a:ext>
            </a:extLst>
          </p:cNvPr>
          <p:cNvCxnSpPr>
            <a:stCxn id="6" idx="3"/>
          </p:cNvCxnSpPr>
          <p:nvPr/>
        </p:nvCxnSpPr>
        <p:spPr>
          <a:xfrm flipV="1">
            <a:off x="3814552" y="3238837"/>
            <a:ext cx="1166011" cy="316905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 descr="Diagram&#10;&#10;Description automatically generated with low confidence">
            <a:extLst>
              <a:ext uri="{FF2B5EF4-FFF2-40B4-BE49-F238E27FC236}">
                <a16:creationId xmlns:a16="http://schemas.microsoft.com/office/drawing/2014/main" id="{858A272D-FB32-8CEE-E78D-DD1F8C41CE2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t="-3588" r="58979" b="29396"/>
          <a:stretch/>
        </p:blipFill>
        <p:spPr>
          <a:xfrm>
            <a:off x="5642656" y="2937749"/>
            <a:ext cx="612149" cy="432883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88CBFD7-D065-2E4F-A5D2-36ECB440D165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65790" t="23028" r="7330" b="48750"/>
          <a:stretch/>
        </p:blipFill>
        <p:spPr>
          <a:xfrm>
            <a:off x="6625297" y="3794827"/>
            <a:ext cx="778849" cy="604563"/>
          </a:xfrm>
          <a:prstGeom prst="rect">
            <a:avLst/>
          </a:prstGeom>
        </p:spPr>
      </p:pic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9C101E29-5ACF-96C4-2ED2-6256786DC277}"/>
              </a:ext>
            </a:extLst>
          </p:cNvPr>
          <p:cNvCxnSpPr>
            <a:stCxn id="23" idx="3"/>
          </p:cNvCxnSpPr>
          <p:nvPr/>
        </p:nvCxnSpPr>
        <p:spPr>
          <a:xfrm>
            <a:off x="6254805" y="3154191"/>
            <a:ext cx="369732" cy="824423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3E36522D-D716-0E62-4CCA-1DF4A1FA809E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5536847" y="4207563"/>
            <a:ext cx="1118308" cy="77582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>
            <a:extLst>
              <a:ext uri="{FF2B5EF4-FFF2-40B4-BE49-F238E27FC236}">
                <a16:creationId xmlns:a16="http://schemas.microsoft.com/office/drawing/2014/main" id="{9250A8EF-9ED2-76CD-742E-6DC818CC9DD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65790" t="23028" r="7330" b="48750"/>
          <a:stretch/>
        </p:blipFill>
        <p:spPr>
          <a:xfrm>
            <a:off x="7399425" y="3894039"/>
            <a:ext cx="778849" cy="604563"/>
          </a:xfrm>
          <a:prstGeom prst="rect">
            <a:avLst/>
          </a:prstGeom>
        </p:spPr>
      </p:pic>
      <p:sp>
        <p:nvSpPr>
          <p:cNvPr id="31" name="TextBox 30">
            <a:hlinkClick r:id="rId10" action="ppaction://hlinksldjump"/>
            <a:extLst>
              <a:ext uri="{FF2B5EF4-FFF2-40B4-BE49-F238E27FC236}">
                <a16:creationId xmlns:a16="http://schemas.microsoft.com/office/drawing/2014/main" id="{5B43C43B-B00A-67E7-52D7-6248BE345CAE}"/>
              </a:ext>
            </a:extLst>
          </p:cNvPr>
          <p:cNvSpPr txBox="1"/>
          <p:nvPr/>
        </p:nvSpPr>
        <p:spPr>
          <a:xfrm>
            <a:off x="5378162" y="5525906"/>
            <a:ext cx="865943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Main CLK</a:t>
            </a:r>
          </a:p>
        </p:txBody>
      </p: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97CB9F11-4482-81BF-F74D-6389857AFBC9}"/>
              </a:ext>
            </a:extLst>
          </p:cNvPr>
          <p:cNvCxnSpPr>
            <a:stCxn id="31" idx="3"/>
          </p:cNvCxnSpPr>
          <p:nvPr/>
        </p:nvCxnSpPr>
        <p:spPr>
          <a:xfrm flipV="1">
            <a:off x="6244105" y="4278066"/>
            <a:ext cx="1155319" cy="140172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EF2C32D-C896-DC7E-6A8E-2CC116D78B74}"/>
              </a:ext>
            </a:extLst>
          </p:cNvPr>
          <p:cNvCxnSpPr>
            <a:stCxn id="30" idx="3"/>
            <a:endCxn id="4" idx="1"/>
          </p:cNvCxnSpPr>
          <p:nvPr/>
        </p:nvCxnSpPr>
        <p:spPr>
          <a:xfrm>
            <a:off x="8178274" y="4196321"/>
            <a:ext cx="1386097" cy="42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 descr="Diagram&#10;&#10;Description automatically generated with low confidence">
            <a:extLst>
              <a:ext uri="{FF2B5EF4-FFF2-40B4-BE49-F238E27FC236}">
                <a16:creationId xmlns:a16="http://schemas.microsoft.com/office/drawing/2014/main" id="{E204A98F-CB3E-4077-091A-2767A8C409E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t="-3588" r="58979" b="29396"/>
          <a:stretch/>
        </p:blipFill>
        <p:spPr>
          <a:xfrm>
            <a:off x="8109203" y="3966507"/>
            <a:ext cx="612149" cy="432883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680E78DB-02F0-3F8B-EEF2-6F30AC069042}"/>
              </a:ext>
            </a:extLst>
          </p:cNvPr>
          <p:cNvGrpSpPr/>
          <p:nvPr/>
        </p:nvGrpSpPr>
        <p:grpSpPr>
          <a:xfrm rot="16200000">
            <a:off x="7549790" y="1445382"/>
            <a:ext cx="3010195" cy="981899"/>
            <a:chOff x="6995144" y="1610024"/>
            <a:chExt cx="4445079" cy="1697837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842D6E98-AB25-2169-D100-0FB903E90B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D13AFA2-0AE7-A65C-5BD4-FF98F4CA490E}"/>
                </a:ext>
              </a:extLst>
            </p:cNvPr>
            <p:cNvSpPr txBox="1"/>
            <p:nvPr/>
          </p:nvSpPr>
          <p:spPr>
            <a:xfrm>
              <a:off x="6995144" y="1610024"/>
              <a:ext cx="1346222" cy="532188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400"/>
                <a:t>273 Char</a:t>
              </a:r>
            </a:p>
          </p:txBody>
        </p:sp>
      </p:grp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5486AC26-9AA6-8D41-E699-3862506FB1A3}"/>
              </a:ext>
            </a:extLst>
          </p:cNvPr>
          <p:cNvCxnSpPr>
            <a:stCxn id="27" idx="3"/>
          </p:cNvCxnSpPr>
          <p:nvPr/>
        </p:nvCxnSpPr>
        <p:spPr>
          <a:xfrm flipV="1">
            <a:off x="8721351" y="3035030"/>
            <a:ext cx="253151" cy="114791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9E32876E-618C-3F91-07DB-7BDF0E39C045}"/>
              </a:ext>
            </a:extLst>
          </p:cNvPr>
          <p:cNvSpPr/>
          <p:nvPr/>
        </p:nvSpPr>
        <p:spPr>
          <a:xfrm>
            <a:off x="7746602" y="385280"/>
            <a:ext cx="282975" cy="310210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" rtlCol="0" anchor="ctr"/>
          <a:lstStyle/>
          <a:p>
            <a:r>
              <a:rPr lang="en-US"/>
              <a:t>Data  Bus 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C1A1E74-F95E-A97C-4E30-F5BCAFA0E6B1}"/>
              </a:ext>
            </a:extLst>
          </p:cNvPr>
          <p:cNvCxnSpPr>
            <a:cxnSpLocks/>
          </p:cNvCxnSpPr>
          <p:nvPr/>
        </p:nvCxnSpPr>
        <p:spPr>
          <a:xfrm flipV="1">
            <a:off x="8028879" y="811803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4B97B3B-DAF5-4E39-285F-E491EE56DD1A}"/>
              </a:ext>
            </a:extLst>
          </p:cNvPr>
          <p:cNvCxnSpPr>
            <a:cxnSpLocks/>
          </p:cNvCxnSpPr>
          <p:nvPr/>
        </p:nvCxnSpPr>
        <p:spPr>
          <a:xfrm flipV="1">
            <a:off x="8028879" y="1096743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C563EB1D-0B4D-A72E-CF9E-F5C72F31A337}"/>
              </a:ext>
            </a:extLst>
          </p:cNvPr>
          <p:cNvCxnSpPr>
            <a:cxnSpLocks/>
          </p:cNvCxnSpPr>
          <p:nvPr/>
        </p:nvCxnSpPr>
        <p:spPr>
          <a:xfrm flipV="1">
            <a:off x="8028879" y="1381681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A2075A1A-AF9E-1D15-56A7-4D7530ECF686}"/>
              </a:ext>
            </a:extLst>
          </p:cNvPr>
          <p:cNvCxnSpPr>
            <a:cxnSpLocks/>
          </p:cNvCxnSpPr>
          <p:nvPr/>
        </p:nvCxnSpPr>
        <p:spPr>
          <a:xfrm flipV="1">
            <a:off x="8028879" y="1666620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D88D4391-B53B-0EC7-B33D-B6CF656D0A67}"/>
              </a:ext>
            </a:extLst>
          </p:cNvPr>
          <p:cNvCxnSpPr>
            <a:cxnSpLocks/>
          </p:cNvCxnSpPr>
          <p:nvPr/>
        </p:nvCxnSpPr>
        <p:spPr>
          <a:xfrm flipV="1">
            <a:off x="8028879" y="1951559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E58E4B31-E03E-1641-DE6F-A736EA469017}"/>
              </a:ext>
            </a:extLst>
          </p:cNvPr>
          <p:cNvCxnSpPr>
            <a:cxnSpLocks/>
          </p:cNvCxnSpPr>
          <p:nvPr/>
        </p:nvCxnSpPr>
        <p:spPr>
          <a:xfrm flipV="1">
            <a:off x="8028879" y="2236499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7264C044-F477-8989-1448-6722323C58CF}"/>
              </a:ext>
            </a:extLst>
          </p:cNvPr>
          <p:cNvCxnSpPr>
            <a:cxnSpLocks/>
          </p:cNvCxnSpPr>
          <p:nvPr/>
        </p:nvCxnSpPr>
        <p:spPr>
          <a:xfrm flipV="1">
            <a:off x="8028879" y="2521437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439001AB-EBB5-2E58-710A-83CCD09A4940}"/>
              </a:ext>
            </a:extLst>
          </p:cNvPr>
          <p:cNvCxnSpPr>
            <a:cxnSpLocks/>
          </p:cNvCxnSpPr>
          <p:nvPr/>
        </p:nvCxnSpPr>
        <p:spPr>
          <a:xfrm flipV="1">
            <a:off x="8028879" y="2806379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Arrow: Right 43">
            <a:hlinkClick r:id="rId3" action="ppaction://hlinksldjump"/>
            <a:extLst>
              <a:ext uri="{FF2B5EF4-FFF2-40B4-BE49-F238E27FC236}">
                <a16:creationId xmlns:a16="http://schemas.microsoft.com/office/drawing/2014/main" id="{15A087CA-8BBF-F07B-5140-B51C9282BAF2}"/>
              </a:ext>
            </a:extLst>
          </p:cNvPr>
          <p:cNvSpPr/>
          <p:nvPr/>
        </p:nvSpPr>
        <p:spPr>
          <a:xfrm>
            <a:off x="9555601" y="1650563"/>
            <a:ext cx="1372595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err="1"/>
              <a:t>Disp</a:t>
            </a:r>
            <a:r>
              <a:rPr lang="en-US"/>
              <a:t> Char</a:t>
            </a:r>
          </a:p>
        </p:txBody>
      </p:sp>
      <p:pic>
        <p:nvPicPr>
          <p:cNvPr id="3" name="Picture 2">
            <a:hlinkClick r:id="rId12" action="ppaction://hlinksldjump"/>
            <a:extLst>
              <a:ext uri="{FF2B5EF4-FFF2-40B4-BE49-F238E27FC236}">
                <a16:creationId xmlns:a16="http://schemas.microsoft.com/office/drawing/2014/main" id="{F7BD2123-4357-84FC-C8FB-0B9DAF9322F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991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9D606-E048-4299-802F-1E3F7A1C1E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Op Code </a:t>
            </a:r>
            <a:br>
              <a:rPr lang="en-US"/>
            </a:br>
            <a:r>
              <a:rPr lang="en-US"/>
              <a:t>&amp;</a:t>
            </a:r>
            <a:br>
              <a:rPr lang="en-US"/>
            </a:br>
            <a:r>
              <a:rPr lang="en-US"/>
              <a:t>Micro Instruction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A0AAA9-402F-4A4E-A096-F3C7B76875CE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pic>
        <p:nvPicPr>
          <p:cNvPr id="4" name="Picture 3">
            <a:hlinkClick r:id="rId2" action="ppaction://hlinksldjump"/>
            <a:extLst>
              <a:ext uri="{FF2B5EF4-FFF2-40B4-BE49-F238E27FC236}">
                <a16:creationId xmlns:a16="http://schemas.microsoft.com/office/drawing/2014/main" id="{EAC02E40-6C5C-19B4-2CD6-0A07B20675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9E7963BD-ECE4-4287-6C26-70139CD6B6F9}"/>
              </a:ext>
            </a:extLst>
          </p:cNvPr>
          <p:cNvSpPr txBox="1">
            <a:spLocks/>
          </p:cNvSpPr>
          <p:nvPr/>
        </p:nvSpPr>
        <p:spPr>
          <a:xfrm>
            <a:off x="9513451" y="65184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91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987AB956-DC25-57BD-B117-9D23C49E03EE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91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480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FEEBC776-52AD-0427-040B-415B24E8CB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3840480" cy="457200"/>
          </a:xfrm>
        </p:spPr>
        <p:txBody>
          <a:bodyPr/>
          <a:lstStyle/>
          <a:p>
            <a:r>
              <a:rPr lang="en-US"/>
              <a:t>Assembler Syntax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C50E2D-0873-4905-A50C-F1D722C76812}"/>
              </a:ext>
            </a:extLst>
          </p:cNvPr>
          <p:cNvSpPr txBox="1"/>
          <p:nvPr/>
        </p:nvSpPr>
        <p:spPr>
          <a:xfrm>
            <a:off x="537633" y="728133"/>
            <a:ext cx="6807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An assembly file is composed of lines with the following form:</a:t>
            </a:r>
          </a:p>
          <a:p>
            <a:endParaRPr lang="en-US"/>
          </a:p>
          <a:p>
            <a:r>
              <a:rPr lang="en-US"/>
              <a:t>[INSTR] [PARAM 1] [, PARAM 2] [, PARAM 3]	// Comment</a:t>
            </a:r>
          </a:p>
        </p:txBody>
      </p:sp>
      <p:graphicFrame>
        <p:nvGraphicFramePr>
          <p:cNvPr id="5" name="Table 6">
            <a:extLst>
              <a:ext uri="{FF2B5EF4-FFF2-40B4-BE49-F238E27FC236}">
                <a16:creationId xmlns:a16="http://schemas.microsoft.com/office/drawing/2014/main" id="{C136C2E9-F74E-47BB-970B-A5A6942469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2094360"/>
              </p:ext>
            </p:extLst>
          </p:nvPr>
        </p:nvGraphicFramePr>
        <p:xfrm>
          <a:off x="419102" y="1837267"/>
          <a:ext cx="3185775" cy="165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8241">
                  <a:extLst>
                    <a:ext uri="{9D8B030D-6E8A-4147-A177-3AD203B41FA5}">
                      <a16:colId xmlns:a16="http://schemas.microsoft.com/office/drawing/2014/main" val="625620309"/>
                    </a:ext>
                  </a:extLst>
                </a:gridCol>
                <a:gridCol w="1138767">
                  <a:extLst>
                    <a:ext uri="{9D8B030D-6E8A-4147-A177-3AD203B41FA5}">
                      <a16:colId xmlns:a16="http://schemas.microsoft.com/office/drawing/2014/main" val="960611325"/>
                    </a:ext>
                  </a:extLst>
                </a:gridCol>
                <a:gridCol w="1138767">
                  <a:extLst>
                    <a:ext uri="{9D8B030D-6E8A-4147-A177-3AD203B41FA5}">
                      <a16:colId xmlns:a16="http://schemas.microsoft.com/office/drawing/2014/main" val="413703390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Misc. 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Meaning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Format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39124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NOP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 operation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7185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BRK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Stop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9979439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r>
                        <a:rPr lang="en-US" sz="1200"/>
                        <a:t>OUT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Print 8-bit value to output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OUT Rs,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6047312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7971EBC-658E-46D2-9D26-2BE904C7B6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4865010"/>
              </p:ext>
            </p:extLst>
          </p:nvPr>
        </p:nvGraphicFramePr>
        <p:xfrm>
          <a:off x="3661832" y="1837267"/>
          <a:ext cx="4347635" cy="4424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9479">
                  <a:extLst>
                    <a:ext uri="{9D8B030D-6E8A-4147-A177-3AD203B41FA5}">
                      <a16:colId xmlns:a16="http://schemas.microsoft.com/office/drawing/2014/main" val="625620309"/>
                    </a:ext>
                  </a:extLst>
                </a:gridCol>
                <a:gridCol w="1554079">
                  <a:extLst>
                    <a:ext uri="{9D8B030D-6E8A-4147-A177-3AD203B41FA5}">
                      <a16:colId xmlns:a16="http://schemas.microsoft.com/office/drawing/2014/main" val="960611325"/>
                    </a:ext>
                  </a:extLst>
                </a:gridCol>
                <a:gridCol w="1554079">
                  <a:extLst>
                    <a:ext uri="{9D8B030D-6E8A-4147-A177-3AD203B41FA5}">
                      <a16:colId xmlns:a16="http://schemas.microsoft.com/office/drawing/2014/main" val="4137033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ALU 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Meaning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Format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39124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Bitwise 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OR Rd, Rs1, 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26164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Bitwise 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AND Rd, Rs1, 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80538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XOR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Bitwise XOR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XOR Rd, Rs1, 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98756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NOT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Bitwise NOT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NOT Rd, Rs1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44397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ADD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Addition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ADD Rd, Rs1, 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608108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SUB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2’s Complement subtraction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SUB Rd1, Rs1, Rs2 (Rd1 = Rs1 –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822203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LSL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Bitwise logical shift left by 1 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LSL Rd, Rs1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599108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ASR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Arithmetic shift right by 1 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ASR Rd, Rs1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41417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ADC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Add with carry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ADC Rd, Rs1, 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7143747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SUC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Subtract with borrow (using carry flag)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SUC Rd, Rs1, Rs2</a:t>
                      </a:r>
                    </a:p>
                    <a:p>
                      <a:r>
                        <a:rPr lang="en-US" sz="1200"/>
                        <a:t>(Rd1 = Rs1 –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3691278"/>
                  </a:ext>
                </a:extLst>
              </a:tr>
            </a:tbl>
          </a:graphicData>
        </a:graphic>
      </p:graphicFrame>
      <p:graphicFrame>
        <p:nvGraphicFramePr>
          <p:cNvPr id="8" name="Table 6">
            <a:extLst>
              <a:ext uri="{FF2B5EF4-FFF2-40B4-BE49-F238E27FC236}">
                <a16:creationId xmlns:a16="http://schemas.microsoft.com/office/drawing/2014/main" id="{EC70AE30-38E9-4B9A-BABE-ADAF51C96A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7765903"/>
              </p:ext>
            </p:extLst>
          </p:nvPr>
        </p:nvGraphicFramePr>
        <p:xfrm>
          <a:off x="416793" y="4392043"/>
          <a:ext cx="3185775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1925">
                  <a:extLst>
                    <a:ext uri="{9D8B030D-6E8A-4147-A177-3AD203B41FA5}">
                      <a16:colId xmlns:a16="http://schemas.microsoft.com/office/drawing/2014/main" val="625620309"/>
                    </a:ext>
                  </a:extLst>
                </a:gridCol>
                <a:gridCol w="1061925">
                  <a:extLst>
                    <a:ext uri="{9D8B030D-6E8A-4147-A177-3AD203B41FA5}">
                      <a16:colId xmlns:a16="http://schemas.microsoft.com/office/drawing/2014/main" val="960611325"/>
                    </a:ext>
                  </a:extLst>
                </a:gridCol>
                <a:gridCol w="1061925">
                  <a:extLst>
                    <a:ext uri="{9D8B030D-6E8A-4147-A177-3AD203B41FA5}">
                      <a16:colId xmlns:a16="http://schemas.microsoft.com/office/drawing/2014/main" val="413703390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Register 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Meaning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Format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3912427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r>
                        <a:rPr lang="en-US" sz="1200"/>
                        <a:t>LDR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Load register with 8-bit immediate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LDR Rd,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8586219"/>
                  </a:ext>
                </a:extLst>
              </a:tr>
              <a:tr h="822960">
                <a:tc>
                  <a:txBody>
                    <a:bodyPr/>
                    <a:lstStyle/>
                    <a:p>
                      <a:r>
                        <a:rPr lang="en-US" sz="1200"/>
                        <a:t>MOV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Copy register value to another 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MOV Rd, 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6115918"/>
                  </a:ext>
                </a:extLst>
              </a:tr>
            </a:tbl>
          </a:graphicData>
        </a:graphic>
      </p:graphicFrame>
      <p:graphicFrame>
        <p:nvGraphicFramePr>
          <p:cNvPr id="9" name="Table 6">
            <a:extLst>
              <a:ext uri="{FF2B5EF4-FFF2-40B4-BE49-F238E27FC236}">
                <a16:creationId xmlns:a16="http://schemas.microsoft.com/office/drawing/2014/main" id="{E5B2BCA0-6B41-4EBE-B80F-4A82A29842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7961055"/>
              </p:ext>
            </p:extLst>
          </p:nvPr>
        </p:nvGraphicFramePr>
        <p:xfrm>
          <a:off x="8127999" y="1837267"/>
          <a:ext cx="3956581" cy="3677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2713">
                  <a:extLst>
                    <a:ext uri="{9D8B030D-6E8A-4147-A177-3AD203B41FA5}">
                      <a16:colId xmlns:a16="http://schemas.microsoft.com/office/drawing/2014/main" val="625620309"/>
                    </a:ext>
                  </a:extLst>
                </a:gridCol>
                <a:gridCol w="1286935">
                  <a:extLst>
                    <a:ext uri="{9D8B030D-6E8A-4147-A177-3AD203B41FA5}">
                      <a16:colId xmlns:a16="http://schemas.microsoft.com/office/drawing/2014/main" val="960611325"/>
                    </a:ext>
                  </a:extLst>
                </a:gridCol>
                <a:gridCol w="1286935">
                  <a:extLst>
                    <a:ext uri="{9D8B030D-6E8A-4147-A177-3AD203B41FA5}">
                      <a16:colId xmlns:a16="http://schemas.microsoft.com/office/drawing/2014/main" val="4137033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Branch 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Meaning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Format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3912427"/>
                  </a:ext>
                </a:extLst>
              </a:tr>
              <a:tr h="822960"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Unconditional branch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JMP #imm</a:t>
                      </a:r>
                    </a:p>
                    <a:p>
                      <a:r>
                        <a:rPr lang="en-US" sz="1200"/>
                        <a:t>A + R:</a:t>
                      </a:r>
                    </a:p>
                    <a:p>
                      <a:r>
                        <a:rPr lang="en-US" sz="1200"/>
                        <a:t>R + I:</a:t>
                      </a:r>
                    </a:p>
                    <a:p>
                      <a:r>
                        <a:rPr lang="en-US" sz="1200"/>
                        <a:t>R + R: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8586219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BIN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If Negative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BIN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61159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BIC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if Carry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BIC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81333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BIZ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if Zero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BIZ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9821379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BNN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if not Negative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BNN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88153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BNC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if not Carry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BNC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32389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BNZ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if not Zero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BNZ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7438269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016477C6-01AE-1991-27C8-7518D6913E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7398D326-EAF3-F6F0-4AFC-4A93C12861B5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92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2480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C16637F1-6939-43EB-8F3F-E63975EDBE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Instruction set families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E0D1F1E-1E2A-4C6B-A616-6F3A7DB68C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9417583"/>
              </p:ext>
            </p:extLst>
          </p:nvPr>
        </p:nvGraphicFramePr>
        <p:xfrm>
          <a:off x="601784" y="1516836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0 1 2 3 4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8 9 10 11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12 13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14 15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A0310BAF-9F6F-4F14-856D-523CEF3D2FAB}"/>
              </a:ext>
            </a:extLst>
          </p:cNvPr>
          <p:cNvSpPr txBox="1"/>
          <p:nvPr/>
        </p:nvSpPr>
        <p:spPr>
          <a:xfrm>
            <a:off x="1774094" y="1147504"/>
            <a:ext cx="8364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0                                                                                                                                                    15</a:t>
            </a:r>
          </a:p>
        </p:txBody>
      </p:sp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4CE369E1-5CC7-4F78-A3D4-AC1406317C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3250542"/>
              </p:ext>
            </p:extLst>
          </p:nvPr>
        </p:nvGraphicFramePr>
        <p:xfrm>
          <a:off x="601784" y="2513297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0 1 2 3 4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8 9 10 11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12 13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14 15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</a:t>
                      </a:r>
                      <a:r>
                        <a:rPr lang="en-US" sz="1300" err="1"/>
                        <a:t>Imm</a:t>
                      </a: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Rs1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1FC15CAA-5908-4F9F-9EF5-6DA62DED64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4043586"/>
              </p:ext>
            </p:extLst>
          </p:nvPr>
        </p:nvGraphicFramePr>
        <p:xfrm>
          <a:off x="601783" y="3598204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0 1 2 3 4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8 9 10 11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12 13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14 15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D943B7D4-05F4-7834-16FB-9618248FA5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5D25FB9D-C45D-F182-6CC6-63555E5650DB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93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2693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1096DC7C-89BE-BA4B-8B51-D5934B8458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3840480" cy="457200"/>
          </a:xfrm>
        </p:spPr>
        <p:txBody>
          <a:bodyPr/>
          <a:lstStyle/>
          <a:p>
            <a:r>
              <a:rPr lang="en-US"/>
              <a:t>Instruction set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B69B0FE0-152E-4AE3-86E0-8D1D6A8843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3722328"/>
              </p:ext>
            </p:extLst>
          </p:nvPr>
        </p:nvGraphicFramePr>
        <p:xfrm>
          <a:off x="570525" y="790005"/>
          <a:ext cx="8128001" cy="48546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8171">
                  <a:extLst>
                    <a:ext uri="{9D8B030D-6E8A-4147-A177-3AD203B41FA5}">
                      <a16:colId xmlns:a16="http://schemas.microsoft.com/office/drawing/2014/main" val="2453504952"/>
                    </a:ext>
                  </a:extLst>
                </a:gridCol>
                <a:gridCol w="3729915">
                  <a:extLst>
                    <a:ext uri="{9D8B030D-6E8A-4147-A177-3AD203B41FA5}">
                      <a16:colId xmlns:a16="http://schemas.microsoft.com/office/drawing/2014/main" val="4034550085"/>
                    </a:ext>
                  </a:extLst>
                </a:gridCol>
                <a:gridCol w="3729915">
                  <a:extLst>
                    <a:ext uri="{9D8B030D-6E8A-4147-A177-3AD203B41FA5}">
                      <a16:colId xmlns:a16="http://schemas.microsoft.com/office/drawing/2014/main" val="236693087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Op 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Instruction</a:t>
                      </a:r>
                    </a:p>
                  </a:txBody>
                  <a:tcPr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Details</a:t>
                      </a:r>
                    </a:p>
                  </a:txBody>
                  <a:tcPr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819111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0000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NOP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 operation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322402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0001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BRK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Break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515565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0010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ALU (Format ALU Rd, Rs1, Rs2)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ALU instruction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24003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0011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LDR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Load Register   (immediate, </a:t>
                      </a:r>
                      <a:r>
                        <a:rPr lang="en-US" sz="1200" strike="sngStrike"/>
                        <a:t>other register</a:t>
                      </a:r>
                      <a:r>
                        <a:rPr lang="en-US" sz="1200"/>
                        <a:t>) ?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26227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0100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MOV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Copy Register (MOV instruction in ARM)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23092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0101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Branch Absolute</a:t>
                      </a:r>
                      <a:endParaRPr lang="en-US" sz="130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Jump to an address (8bit)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730668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0110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ALU Immediate (Format: ALU Rd, Rd, </a:t>
                      </a:r>
                      <a:r>
                        <a:rPr lang="en-US" sz="1200" err="1"/>
                        <a:t>imm</a:t>
                      </a:r>
                      <a:r>
                        <a:rPr lang="en-US" sz="1200"/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ALU instruction with value from immediate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918096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0111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Relative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Relative Branch (+127  to -128)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515651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1000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OUT reg</a:t>
                      </a:r>
                      <a:endParaRPr lang="en-US" sz="130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Send a register as a character or integer to the display</a:t>
                      </a:r>
                      <a:endParaRPr lang="en-US" sz="130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6176449"/>
                  </a:ext>
                </a:extLst>
              </a:tr>
              <a:tr h="282644">
                <a:tc>
                  <a:txBody>
                    <a:bodyPr/>
                    <a:lstStyle/>
                    <a:p>
                      <a:r>
                        <a:rPr lang="en-US" sz="1200"/>
                        <a:t>1001</a:t>
                      </a:r>
                    </a:p>
                  </a:txBody>
                  <a:tcPr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LMA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 Load register from address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231836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1010</a:t>
                      </a:r>
                    </a:p>
                  </a:txBody>
                  <a:tcPr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SMA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Store register to address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595624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1011</a:t>
                      </a:r>
                    </a:p>
                  </a:txBody>
                  <a:tcPr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LMR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Load register from address in another register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694002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1100</a:t>
                      </a:r>
                    </a:p>
                  </a:txBody>
                  <a:tcPr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SMR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Store register into an address in another register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642040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GSB</a:t>
                      </a:r>
                    </a:p>
                  </a:txBody>
                  <a:tcP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Jump, store current PC in stack</a:t>
                      </a:r>
                    </a:p>
                  </a:txBody>
                  <a:tcP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9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30265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RTN</a:t>
                      </a:r>
                    </a:p>
                  </a:txBody>
                  <a:tcP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Load PC from stack</a:t>
                      </a:r>
                    </a:p>
                  </a:txBody>
                  <a:tcPr>
                    <a:solidFill>
                      <a:srgbClr val="99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510921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OUT Immediate</a:t>
                      </a:r>
                    </a:p>
                  </a:txBody>
                  <a:tcP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Send Reg H as a character or integer to display </a:t>
                      </a:r>
                    </a:p>
                  </a:txBody>
                  <a:tcPr>
                    <a:solidFill>
                      <a:srgbClr val="99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1925619"/>
                  </a:ext>
                </a:extLst>
              </a:tr>
            </a:tbl>
          </a:graphicData>
        </a:graphic>
      </p:graphicFrame>
      <p:graphicFrame>
        <p:nvGraphicFramePr>
          <p:cNvPr id="2" name="Table 6">
            <a:extLst>
              <a:ext uri="{FF2B5EF4-FFF2-40B4-BE49-F238E27FC236}">
                <a16:creationId xmlns:a16="http://schemas.microsoft.com/office/drawing/2014/main" id="{E3026912-513B-4F02-93D0-080596564A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3553101"/>
              </p:ext>
            </p:extLst>
          </p:nvPr>
        </p:nvGraphicFramePr>
        <p:xfrm>
          <a:off x="9503509" y="370804"/>
          <a:ext cx="2188308" cy="3114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4155">
                  <a:extLst>
                    <a:ext uri="{9D8B030D-6E8A-4147-A177-3AD203B41FA5}">
                      <a16:colId xmlns:a16="http://schemas.microsoft.com/office/drawing/2014/main" val="2963748656"/>
                    </a:ext>
                  </a:extLst>
                </a:gridCol>
                <a:gridCol w="1094155">
                  <a:extLst>
                    <a:ext uri="{9D8B030D-6E8A-4147-A177-3AD203B41FA5}">
                      <a16:colId xmlns:a16="http://schemas.microsoft.com/office/drawing/2014/main" val="19907988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Phase 0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NOP, BRK 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782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Phase 1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Fib, </a:t>
                      </a:r>
                      <a:r>
                        <a:rPr lang="en-US" sz="1500" err="1">
                          <a:solidFill>
                            <a:schemeClr val="tx1"/>
                          </a:solidFill>
                        </a:rPr>
                        <a:t>Mult</a:t>
                      </a:r>
                      <a:endParaRPr lang="en-US" sz="15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01082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/>
                        <a:t>Phase 2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Self Test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6181670"/>
                  </a:ext>
                </a:extLst>
              </a:tr>
              <a:tr h="53848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Phase 3</a:t>
                      </a:r>
                    </a:p>
                  </a:txBody>
                  <a:tcP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Display, </a:t>
                      </a:r>
                    </a:p>
                    <a:p>
                      <a:r>
                        <a:rPr lang="en-US" sz="1500"/>
                        <a:t>8 Queen</a:t>
                      </a:r>
                    </a:p>
                  </a:txBody>
                  <a:tcPr>
                    <a:solidFill>
                      <a:srgbClr val="99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66250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2255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95744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/>
                        <a:t>Completed</a:t>
                      </a:r>
                    </a:p>
                  </a:txBody>
                  <a:tcP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70747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4389022"/>
                  </a:ext>
                </a:extLst>
              </a:tr>
            </a:tbl>
          </a:graphicData>
        </a:graphic>
      </p:graphicFrame>
      <p:pic>
        <p:nvPicPr>
          <p:cNvPr id="4" name="Picture 3">
            <a:hlinkClick r:id="rId2" action="ppaction://hlinksldjump"/>
            <a:extLst>
              <a:ext uri="{FF2B5EF4-FFF2-40B4-BE49-F238E27FC236}">
                <a16:creationId xmlns:a16="http://schemas.microsoft.com/office/drawing/2014/main" id="{57C8AE23-1CF5-1999-1381-36F358D97C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E57FC4AF-3C3E-B932-84C6-EBC689A61D2A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94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985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9C6458AE-9906-FD29-9849-60445EF411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NOP Instruction (00000)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1763719"/>
              </p:ext>
            </p:extLst>
          </p:nvPr>
        </p:nvGraphicFramePr>
        <p:xfrm>
          <a:off x="4716584" y="742463"/>
          <a:ext cx="5638801" cy="333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55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115136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00000000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48F637CF-0E5A-4EBF-9591-501118BCC79A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26FF26-B6A0-14B5-14B4-795A966BECF5}"/>
              </a:ext>
            </a:extLst>
          </p:cNvPr>
          <p:cNvSpPr txBox="1"/>
          <p:nvPr/>
        </p:nvSpPr>
        <p:spPr>
          <a:xfrm>
            <a:off x="6615406" y="4734113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NOP</a:t>
            </a:r>
          </a:p>
        </p:txBody>
      </p:sp>
      <p:pic>
        <p:nvPicPr>
          <p:cNvPr id="7" name="Picture 6">
            <a:hlinkClick r:id="rId3" action="ppaction://hlinksldjump"/>
            <a:extLst>
              <a:ext uri="{FF2B5EF4-FFF2-40B4-BE49-F238E27FC236}">
                <a16:creationId xmlns:a16="http://schemas.microsoft.com/office/drawing/2014/main" id="{EEEEB51C-0ECC-B02F-A1C3-94186E40D0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3875D4F6-05C9-1523-312A-3EC3F927E185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95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BBD976FF-39BE-AA85-CF61-42823FB70A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71103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D73BE4A3-2BE3-C505-811C-BBA403BDC4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E9688787-3757-26CB-8723-B98529A3F5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BREAK (00001)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06033"/>
              </p:ext>
            </p:extLst>
          </p:nvPr>
        </p:nvGraphicFramePr>
        <p:xfrm>
          <a:off x="4716584" y="742463"/>
          <a:ext cx="5638801" cy="333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00000000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Do nothing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A1F57DA-E52C-456E-AE9D-98D24B4386CA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9C7ACD-6C1D-AB6C-C89B-502D964366F9}"/>
              </a:ext>
            </a:extLst>
          </p:cNvPr>
          <p:cNvSpPr txBox="1"/>
          <p:nvPr/>
        </p:nvSpPr>
        <p:spPr>
          <a:xfrm>
            <a:off x="6615406" y="4734113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BRK</a:t>
            </a:r>
          </a:p>
        </p:txBody>
      </p:sp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3F1C3DDA-DB50-7AA9-51DC-C32B2259925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96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1489D408-0D81-9726-13DB-12A4DF6334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1B58BBFE-7673-F8E9-CD44-E620BF232E77}"/>
              </a:ext>
            </a:extLst>
          </p:cNvPr>
          <p:cNvSpPr txBox="1"/>
          <p:nvPr/>
        </p:nvSpPr>
        <p:spPr>
          <a:xfrm>
            <a:off x="4716583" y="4177324"/>
            <a:ext cx="6769653" cy="600164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1100"/>
              <a:t>Note: BRK has the same microcode as NOP, but the opcode decoder halts the clock when the opcode 00001 is detected. Stepping through it manually (via Single-Step / Run button press) resumes the clock. Hence, BRK acts as a hardware breakpoint.</a:t>
            </a:r>
          </a:p>
        </p:txBody>
      </p:sp>
    </p:spTree>
    <p:extLst>
      <p:ext uri="{BB962C8B-B14F-4D97-AF65-F5344CB8AC3E}">
        <p14:creationId xmlns:p14="http://schemas.microsoft.com/office/powerpoint/2010/main" val="2771695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4E45F-5D15-41F3-8F2A-2C4AB5F6E2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ALU with changes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1054D4F-50EB-4216-9E26-903E352CCA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0101990"/>
              </p:ext>
            </p:extLst>
          </p:nvPr>
        </p:nvGraphicFramePr>
        <p:xfrm>
          <a:off x="622581" y="1228633"/>
          <a:ext cx="10088735" cy="30409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0087">
                  <a:extLst>
                    <a:ext uri="{9D8B030D-6E8A-4147-A177-3AD203B41FA5}">
                      <a16:colId xmlns:a16="http://schemas.microsoft.com/office/drawing/2014/main" val="321351132"/>
                    </a:ext>
                  </a:extLst>
                </a:gridCol>
                <a:gridCol w="1525444">
                  <a:extLst>
                    <a:ext uri="{9D8B030D-6E8A-4147-A177-3AD203B41FA5}">
                      <a16:colId xmlns:a16="http://schemas.microsoft.com/office/drawing/2014/main" val="947167074"/>
                    </a:ext>
                  </a:extLst>
                </a:gridCol>
                <a:gridCol w="979405">
                  <a:extLst>
                    <a:ext uri="{9D8B030D-6E8A-4147-A177-3AD203B41FA5}">
                      <a16:colId xmlns:a16="http://schemas.microsoft.com/office/drawing/2014/main" val="1277270301"/>
                    </a:ext>
                  </a:extLst>
                </a:gridCol>
                <a:gridCol w="1820133">
                  <a:extLst>
                    <a:ext uri="{9D8B030D-6E8A-4147-A177-3AD203B41FA5}">
                      <a16:colId xmlns:a16="http://schemas.microsoft.com/office/drawing/2014/main" val="3038520054"/>
                    </a:ext>
                  </a:extLst>
                </a:gridCol>
                <a:gridCol w="1040075">
                  <a:extLst>
                    <a:ext uri="{9D8B030D-6E8A-4147-A177-3AD203B41FA5}">
                      <a16:colId xmlns:a16="http://schemas.microsoft.com/office/drawing/2014/main" val="3406501913"/>
                    </a:ext>
                  </a:extLst>
                </a:gridCol>
                <a:gridCol w="1594783">
                  <a:extLst>
                    <a:ext uri="{9D8B030D-6E8A-4147-A177-3AD203B41FA5}">
                      <a16:colId xmlns:a16="http://schemas.microsoft.com/office/drawing/2014/main" val="3358223032"/>
                    </a:ext>
                  </a:extLst>
                </a:gridCol>
                <a:gridCol w="1958809">
                  <a:extLst>
                    <a:ext uri="{9D8B030D-6E8A-4147-A177-3AD203B41FA5}">
                      <a16:colId xmlns:a16="http://schemas.microsoft.com/office/drawing/2014/main" val="2745844693"/>
                    </a:ext>
                  </a:extLst>
                </a:gridCol>
              </a:tblGrid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Op Select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500"/>
                        <a:t>Special </a:t>
                      </a:r>
                      <a:r>
                        <a:rPr lang="en-US" sz="1500" err="1"/>
                        <a:t>Func</a:t>
                      </a:r>
                      <a:r>
                        <a:rPr lang="en-US" sz="1500"/>
                        <a:t>. = 0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Special </a:t>
                      </a:r>
                      <a:r>
                        <a:rPr lang="en-US" sz="1500" err="1"/>
                        <a:t>Func</a:t>
                      </a:r>
                      <a:r>
                        <a:rPr lang="en-US" sz="1500"/>
                        <a:t>. = 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Flag 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Flags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2704005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A OR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OR:     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>
                          <a:solidFill>
                            <a:srgbClr val="FF0000"/>
                          </a:solidFill>
                        </a:rPr>
                        <a:t>A OR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50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0631083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A AND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AND:  2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rgbClr val="FF0000"/>
                          </a:solidFill>
                        </a:rPr>
                        <a:t>A AND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5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8173850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>
                          <a:solidFill>
                            <a:schemeClr val="tx1"/>
                          </a:solidFill>
                        </a:rPr>
                        <a:t>A XOR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b="0">
                          <a:solidFill>
                            <a:schemeClr val="tx1"/>
                          </a:solidFill>
                        </a:rPr>
                        <a:t>XOR:  4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~B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NOT:  5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0638868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A +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ADD:  6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A –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SUB:  7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-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Z, N, Co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5580310"/>
                  </a:ext>
                </a:extLst>
              </a:tr>
              <a:tr h="539655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Shift Left A </a:t>
                      </a:r>
                    </a:p>
                    <a:p>
                      <a:pPr algn="ctr"/>
                      <a:r>
                        <a:rPr lang="en-US" sz="1500"/>
                        <a:t>A[0]=0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ASL:   8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Rotate left A</a:t>
                      </a:r>
                    </a:p>
                    <a:p>
                      <a:pPr algn="ctr"/>
                      <a:r>
                        <a:rPr lang="en-US" sz="1500"/>
                        <a:t>A[0]=</a:t>
                      </a:r>
                      <a:r>
                        <a:rPr lang="en-US" sz="1500" err="1"/>
                        <a:t>Cin</a:t>
                      </a:r>
                      <a:r>
                        <a:rPr lang="en-US" sz="1500"/>
                        <a:t> 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ROL:  9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err="1"/>
                        <a:t>Cin</a:t>
                      </a:r>
                      <a:r>
                        <a:rPr lang="en-US" sz="1500"/>
                        <a:t> (Rotate)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Z, N=A[6], Co=A[7]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2813175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Shift Right A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LSR:   A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Arithmetic S.R. A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ASR:  B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Z, N, Co=A[0]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2150718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rgbClr val="FF0000"/>
                          </a:solidFill>
                        </a:rPr>
                        <a:t>Rotate Right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>
                          <a:solidFill>
                            <a:srgbClr val="FF0000"/>
                          </a:solidFill>
                        </a:rPr>
                        <a:t>ROR: C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err="1"/>
                        <a:t>Cin</a:t>
                      </a:r>
                      <a:r>
                        <a:rPr lang="en-US" sz="1500"/>
                        <a:t> -&gt; A-&gt; </a:t>
                      </a:r>
                      <a:r>
                        <a:rPr lang="en-US" sz="1500" err="1"/>
                        <a:t>Cout</a:t>
                      </a:r>
                      <a:endParaRPr lang="en-US" sz="1500"/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5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err="1"/>
                        <a:t>Cin</a:t>
                      </a:r>
                      <a:endParaRPr lang="en-US" sz="1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Z, N, Co=A[0]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5310716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A + B + </a:t>
                      </a:r>
                      <a:r>
                        <a:rPr lang="en-US" sz="150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5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ADC:  E 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A – B + </a:t>
                      </a:r>
                      <a:r>
                        <a:rPr lang="en-US" sz="150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5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SBC:  F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5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Z, N, Co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858630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A7CDFEC-6ABA-41B5-9530-4B1D17CB748E}"/>
              </a:ext>
            </a:extLst>
          </p:cNvPr>
          <p:cNvSpPr txBox="1"/>
          <p:nvPr/>
        </p:nvSpPr>
        <p:spPr>
          <a:xfrm>
            <a:off x="2556853" y="5226382"/>
            <a:ext cx="41069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Proposals for the additional operations</a:t>
            </a:r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en-US"/>
              <a:t>How to chain Shift Right of two bytes? </a:t>
            </a:r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445C3134-7AEA-45C0-B554-9C3721A651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7710345"/>
              </p:ext>
            </p:extLst>
          </p:nvPr>
        </p:nvGraphicFramePr>
        <p:xfrm>
          <a:off x="622579" y="4522163"/>
          <a:ext cx="10608860" cy="15544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861481">
                  <a:extLst>
                    <a:ext uri="{9D8B030D-6E8A-4147-A177-3AD203B41FA5}">
                      <a16:colId xmlns:a16="http://schemas.microsoft.com/office/drawing/2014/main" val="3201275542"/>
                    </a:ext>
                  </a:extLst>
                </a:gridCol>
                <a:gridCol w="1901588">
                  <a:extLst>
                    <a:ext uri="{9D8B030D-6E8A-4147-A177-3AD203B41FA5}">
                      <a16:colId xmlns:a16="http://schemas.microsoft.com/office/drawing/2014/main" val="3097542783"/>
                    </a:ext>
                  </a:extLst>
                </a:gridCol>
                <a:gridCol w="3939699">
                  <a:extLst>
                    <a:ext uri="{9D8B030D-6E8A-4147-A177-3AD203B41FA5}">
                      <a16:colId xmlns:a16="http://schemas.microsoft.com/office/drawing/2014/main" val="2076965464"/>
                    </a:ext>
                  </a:extLst>
                </a:gridCol>
                <a:gridCol w="1906092">
                  <a:extLst>
                    <a:ext uri="{9D8B030D-6E8A-4147-A177-3AD203B41FA5}">
                      <a16:colId xmlns:a16="http://schemas.microsoft.com/office/drawing/2014/main" val="616535788"/>
                    </a:ext>
                  </a:extLst>
                </a:gridCol>
              </a:tblGrid>
              <a:tr h="314960">
                <a:tc>
                  <a:txBody>
                    <a:bodyPr/>
                    <a:lstStyle/>
                    <a:p>
                      <a:r>
                        <a:rPr lang="en-US" sz="1500"/>
                        <a:t>Proposal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# of IC slots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Op Code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336539"/>
                  </a:ext>
                </a:extLst>
              </a:tr>
              <a:tr h="538480">
                <a:tc>
                  <a:txBody>
                    <a:bodyPr/>
                    <a:lstStyle/>
                    <a:p>
                      <a:r>
                        <a:rPr lang="en-US" sz="1500"/>
                        <a:t>OR and ADD share Op Code</a:t>
                      </a:r>
                    </a:p>
                    <a:p>
                      <a:r>
                        <a:rPr lang="en-US" sz="1500"/>
                        <a:t>(low priority)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2x 74LS157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Special Function select OR </a:t>
                      </a:r>
                      <a:r>
                        <a:rPr lang="en-US" sz="1500" err="1"/>
                        <a:t>or</a:t>
                      </a:r>
                      <a:r>
                        <a:rPr lang="en-US" sz="1500"/>
                        <a:t> 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Release op 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5376749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r>
                        <a:rPr lang="en-US" sz="1500" strike="noStrike" baseline="0"/>
                        <a:t>Move A, B Regs</a:t>
                      </a:r>
                    </a:p>
                    <a:p>
                      <a:r>
                        <a:rPr lang="en-US" sz="1500" strike="noStrike" baseline="0"/>
                        <a:t>(require replacement of 74LS251 with 74HC251)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strike="noStrike" baseline="0"/>
                        <a:t>4x 74LS161</a:t>
                      </a:r>
                    </a:p>
                    <a:p>
                      <a:r>
                        <a:rPr lang="en-US" sz="1500" strike="noStrike" baseline="0"/>
                        <a:t>1x 74LS00 NAND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strike="noStrike" baseline="0"/>
                        <a:t>Reduce interface to one data bus instead of A, B, C </a:t>
                      </a:r>
                    </a:p>
                    <a:p>
                      <a:r>
                        <a:rPr lang="en-US" sz="1500" strike="noStrike" baseline="0"/>
                        <a:t>(NAND for clock gate/invert)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strike="noStrike" baseline="0"/>
                        <a:t>No change</a:t>
                      </a:r>
                    </a:p>
                    <a:p>
                      <a:endParaRPr lang="en-US" sz="1500" strike="noStrike" baseline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4974406"/>
                  </a:ext>
                </a:extLst>
              </a:tr>
            </a:tbl>
          </a:graphicData>
        </a:graphic>
      </p:graphicFrame>
      <p:pic>
        <p:nvPicPr>
          <p:cNvPr id="6" name="Picture 5">
            <a:hlinkClick r:id="rId2" action="ppaction://hlinksldjump"/>
            <a:extLst>
              <a:ext uri="{FF2B5EF4-FFF2-40B4-BE49-F238E27FC236}">
                <a16:creationId xmlns:a16="http://schemas.microsoft.com/office/drawing/2014/main" id="{DFAB5B13-DA84-52A3-2000-ABD7D6D265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52608AC7-0C89-98F9-3539-F7027AF8ACF8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97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7341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2DB929C3-F448-C925-B6CD-21ECBEE348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ALU (00010)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6029028"/>
              </p:ext>
            </p:extLst>
          </p:nvPr>
        </p:nvGraphicFramePr>
        <p:xfrm>
          <a:off x="4716584" y="742463"/>
          <a:ext cx="5638801" cy="333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00010010 = 0x12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Load Rs1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00011001 = 0x19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Load Rs2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00100100 = 0x24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Output and Read to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8265522"/>
              </p:ext>
            </p:extLst>
          </p:nvPr>
        </p:nvGraphicFramePr>
        <p:xfrm>
          <a:off x="179752" y="5619913"/>
          <a:ext cx="9276861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1317167"/>
              </p:ext>
            </p:extLst>
          </p:nvPr>
        </p:nvGraphicFramePr>
        <p:xfrm>
          <a:off x="179753" y="5619913"/>
          <a:ext cx="9276863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406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50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64859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S2 S1 S0 SF (Function </a:t>
                      </a:r>
                      <a:r>
                        <a:rPr lang="en-US" sz="1300" err="1"/>
                        <a:t>sel</a:t>
                      </a:r>
                      <a:r>
                        <a:rPr lang="en-US" sz="130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9AD7FA0-2C5B-4CB6-9E76-7EEB152DF7E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62345A-68AE-69A8-FFFE-5EB648CC51A4}"/>
              </a:ext>
            </a:extLst>
          </p:cNvPr>
          <p:cNvSpPr txBox="1"/>
          <p:nvPr/>
        </p:nvSpPr>
        <p:spPr>
          <a:xfrm>
            <a:off x="6615405" y="4734113"/>
            <a:ext cx="35365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ADD Rd, Rs1, Rs2</a:t>
            </a:r>
          </a:p>
        </p:txBody>
      </p:sp>
      <p:pic>
        <p:nvPicPr>
          <p:cNvPr id="11" name="Picture 10">
            <a:hlinkClick r:id="rId2" action="ppaction://hlinksldjump"/>
            <a:extLst>
              <a:ext uri="{FF2B5EF4-FFF2-40B4-BE49-F238E27FC236}">
                <a16:creationId xmlns:a16="http://schemas.microsoft.com/office/drawing/2014/main" id="{A82DEF28-189A-04B5-C8D6-F31EDB3714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EA9AB06C-1B1F-650D-E2EC-E027C3269283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98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6" name="Table 4">
            <a:extLst>
              <a:ext uri="{FF2B5EF4-FFF2-40B4-BE49-F238E27FC236}">
                <a16:creationId xmlns:a16="http://schemas.microsoft.com/office/drawing/2014/main" id="{B73DBC1E-B29D-A54C-93E8-D8F356FFA0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93141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FF8AD04E-5027-EE89-6850-D890422911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Load Immediate to Reg (00011)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8091454"/>
              </p:ext>
            </p:extLst>
          </p:nvPr>
        </p:nvGraphicFramePr>
        <p:xfrm>
          <a:off x="4716584" y="742463"/>
          <a:ext cx="5638801" cy="3601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01100000 = 0x60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Write </a:t>
                      </a:r>
                      <a:r>
                        <a:rPr lang="en-US" sz="1300" err="1"/>
                        <a:t>imm</a:t>
                      </a:r>
                      <a:r>
                        <a:rPr lang="en-US" sz="1300"/>
                        <a:t> to bus and Rd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1BAF7365-2907-4BEC-B953-8F2B4C7D9F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0364684"/>
              </p:ext>
            </p:extLst>
          </p:nvPr>
        </p:nvGraphicFramePr>
        <p:xfrm>
          <a:off x="179752" y="5619913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</a:t>
                      </a:r>
                      <a:r>
                        <a:rPr lang="en-US" sz="1300" err="1"/>
                        <a:t>Imm</a:t>
                      </a: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Rs1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71D6BFD9-4AC8-476E-8033-8B7BF5CFF1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9134235"/>
              </p:ext>
            </p:extLst>
          </p:nvPr>
        </p:nvGraphicFramePr>
        <p:xfrm>
          <a:off x="179753" y="5619913"/>
          <a:ext cx="9276863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735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797171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3624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64859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</a:t>
                      </a:r>
                      <a:r>
                        <a:rPr lang="en-US" sz="1300" err="1"/>
                        <a:t>Imm</a:t>
                      </a:r>
                      <a:endParaRPr lang="en-US" sz="13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03D9FC21-D928-4956-BED9-F78EDAAD22AC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6FA834-590C-81A3-1CD6-7C9383585B3D}"/>
              </a:ext>
            </a:extLst>
          </p:cNvPr>
          <p:cNvSpPr txBox="1"/>
          <p:nvPr/>
        </p:nvSpPr>
        <p:spPr>
          <a:xfrm>
            <a:off x="6615405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LDR Rd, #0x00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A64C9A7E-2992-5833-B906-B4238394B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5" name="Slide Number Placeholder 4">
            <a:extLst>
              <a:ext uri="{FF2B5EF4-FFF2-40B4-BE49-F238E27FC236}">
                <a16:creationId xmlns:a16="http://schemas.microsoft.com/office/drawing/2014/main" id="{2726BF04-A43E-C416-E25F-2154FFEE452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99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7" name="Table 4">
            <a:extLst>
              <a:ext uri="{FF2B5EF4-FFF2-40B4-BE49-F238E27FC236}">
                <a16:creationId xmlns:a16="http://schemas.microsoft.com/office/drawing/2014/main" id="{64349418-D6AB-BC6D-B513-99F6B9C75C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13310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3|10.2|4.3|0.9|1.4|1.5|3.7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1387</TotalTime>
  <Words>19920</Words>
  <Application>Microsoft Office PowerPoint</Application>
  <PresentationFormat>Widescreen</PresentationFormat>
  <Paragraphs>6630</Paragraphs>
  <Slides>121</Slides>
  <Notes>19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121</vt:i4>
      </vt:variant>
    </vt:vector>
  </HeadingPairs>
  <TitlesOfParts>
    <vt:vector size="127" baseType="lpstr">
      <vt:lpstr>Arial</vt:lpstr>
      <vt:lpstr>Calibri</vt:lpstr>
      <vt:lpstr>Calibri Light</vt:lpstr>
      <vt:lpstr>Consolas</vt:lpstr>
      <vt:lpstr>Wingdings</vt:lpstr>
      <vt:lpstr>Office Theme</vt:lpstr>
      <vt:lpstr>And the Name …</vt:lpstr>
      <vt:lpstr>PowerPoint Presentation</vt:lpstr>
      <vt:lpstr>ByteFrost Addressing Modes</vt:lpstr>
      <vt:lpstr>ByteFrost V2.0 – 16bit Address</vt:lpstr>
      <vt:lpstr>Unified Bus Operation (v2.0)</vt:lpstr>
      <vt:lpstr>Address Bus Arbiter (v2.0)</vt:lpstr>
      <vt:lpstr>Address Map Decoder (v2.0)</vt:lpstr>
      <vt:lpstr>Memory Access (v2.0)</vt:lpstr>
      <vt:lpstr>SRAM (v2.0)</vt:lpstr>
      <vt:lpstr>EEPROM (v2.0)</vt:lpstr>
      <vt:lpstr>Load Special Pointer (LSP) (v2.0)</vt:lpstr>
      <vt:lpstr>Program Counter (v2.0)</vt:lpstr>
      <vt:lpstr>Load PC High (v2.0)</vt:lpstr>
      <vt:lpstr>Data Pointer (v2.0)</vt:lpstr>
      <vt:lpstr>Stack Pointer (v2.0)</vt:lpstr>
      <vt:lpstr>Fetch State Machine (v2.0)</vt:lpstr>
      <vt:lpstr>Sharing the Data and Address Buses during Fetch Cycle</vt:lpstr>
      <vt:lpstr>PC Advance - Logic Analyzer</vt:lpstr>
      <vt:lpstr>Bus Arbitration for I/O</vt:lpstr>
      <vt:lpstr>Micro Instructions EEPROMs (v2.0)</vt:lpstr>
      <vt:lpstr>SD Card – Page Load / Store</vt:lpstr>
      <vt:lpstr>Counter (v2.0)</vt:lpstr>
      <vt:lpstr>OpCode Decoder (v2.0)</vt:lpstr>
      <vt:lpstr>PowerPoint Presentation</vt:lpstr>
      <vt:lpstr>Branch (v2.0)</vt:lpstr>
      <vt:lpstr>Instruction set (v2.0)</vt:lpstr>
      <vt:lpstr>ALU with changes</vt:lpstr>
      <vt:lpstr>Micro-Instructions Control: NOP Instruction (00000)</vt:lpstr>
      <vt:lpstr>Micro-Instructions Control: BREAK (00001)</vt:lpstr>
      <vt:lpstr>Micro-Instructions Control: ALU (00010)</vt:lpstr>
      <vt:lpstr>Micro-Instructions Control: Load Immediate to Reg (00011)</vt:lpstr>
      <vt:lpstr>Micro-Instructions Control: MOV (00100)</vt:lpstr>
      <vt:lpstr>Micro-Instructions Control: Branch / Jump Absolute Immediate (00101)</vt:lpstr>
      <vt:lpstr>Micro-Instructions Control: ALU immediate (4-bit) (00110)</vt:lpstr>
      <vt:lpstr>Micro-Instructions Control: Branch / Jump Relative Immediate (00111)</vt:lpstr>
      <vt:lpstr>Micro-Instructions Control: OUT (01000) (Display ASCII or Integer)</vt:lpstr>
      <vt:lpstr>Micro-Instructions Control: LMA (Load Memory Absolute) (01001)</vt:lpstr>
      <vt:lpstr>Micro-Instructions Control: SMA (Store Memory Absolute) (01010)</vt:lpstr>
      <vt:lpstr>Micro-Instructions Control: LMR (Load Memory Register) (01011)</vt:lpstr>
      <vt:lpstr>Micro-Instructions Control: SMR (Store Memory Register) (01100)</vt:lpstr>
      <vt:lpstr>Micro-Instructions Control: OUT immediate (01101)</vt:lpstr>
      <vt:lpstr>Micro-Instructions Control: PUSH (01110)</vt:lpstr>
      <vt:lpstr>Micro-Instructions Control: POP (1111)</vt:lpstr>
      <vt:lpstr>Micro-Instructions Control: JSR Jump Subroutine (10000)</vt:lpstr>
      <vt:lpstr>Micro-Instructions Control: RTS Return from Subroutine (10001)</vt:lpstr>
      <vt:lpstr>Micro-Instructions Control: Test (10010)</vt:lpstr>
      <vt:lpstr>Micro-Instructions Control: Test immediate (10011)</vt:lpstr>
      <vt:lpstr>Micro-Instructions Control: Load Special Register (Immediate) (10100)</vt:lpstr>
      <vt:lpstr>ByteFrost Addressing Modes</vt:lpstr>
      <vt:lpstr>Unified Bus Operation (v2.0)</vt:lpstr>
      <vt:lpstr>New Addressing Modes</vt:lpstr>
      <vt:lpstr>ByteFrost Instruction Decode</vt:lpstr>
      <vt:lpstr>New Addressing Mode Instructions</vt:lpstr>
      <vt:lpstr>(AR  GR) Instruction</vt:lpstr>
      <vt:lpstr>(Memory  GR) Instruction</vt:lpstr>
      <vt:lpstr>(Imm  AR) Instruction</vt:lpstr>
      <vt:lpstr>(GR  AR) Instruction</vt:lpstr>
      <vt:lpstr>(AR  AR) Instruction</vt:lpstr>
      <vt:lpstr>(GR  Memory) Instruction</vt:lpstr>
      <vt:lpstr>ARSelect (3 bits)</vt:lpstr>
      <vt:lpstr>AddressByteSelect</vt:lpstr>
      <vt:lpstr>(Data Bus  AR) Loading</vt:lpstr>
      <vt:lpstr>Micro-Instructions Control: Load Special Register (Immediate) (10100)</vt:lpstr>
      <vt:lpstr>138 -  3-to-8 Line Decoder </vt:lpstr>
      <vt:lpstr>161 - 4-Bit Binary Counter, Asynchronous Reset</vt:lpstr>
      <vt:lpstr>175 -  Quad D-Type Flip-Flop with Reset</vt:lpstr>
      <vt:lpstr>245 -  Octal D-Type Flip-Flop with Reset</vt:lpstr>
      <vt:lpstr>273 -  Octal D-Type Flip-Flop with Reset</vt:lpstr>
      <vt:lpstr>547 -  Octal 3−State Noninverting D Flip−Flop</vt:lpstr>
      <vt:lpstr>ByteFrost V1.0 – First Working Version</vt:lpstr>
      <vt:lpstr>Fetch State Machine Example</vt:lpstr>
      <vt:lpstr>Hardware</vt:lpstr>
      <vt:lpstr>Register File</vt:lpstr>
      <vt:lpstr>Registers Schematics</vt:lpstr>
      <vt:lpstr>Register Out (RO) Select</vt:lpstr>
      <vt:lpstr>Clock</vt:lpstr>
      <vt:lpstr>Clock Gating</vt:lpstr>
      <vt:lpstr>Micro Instructions EEPROMs</vt:lpstr>
      <vt:lpstr>Program Counter</vt:lpstr>
      <vt:lpstr>Fetch State Machine</vt:lpstr>
      <vt:lpstr>Fetch State Machine</vt:lpstr>
      <vt:lpstr>OpCode Decoder</vt:lpstr>
      <vt:lpstr>Output H Register to Data Bus</vt:lpstr>
      <vt:lpstr>PowerPoint Presentation</vt:lpstr>
      <vt:lpstr>Branch</vt:lpstr>
      <vt:lpstr>ALU OpCodes 2,3,7</vt:lpstr>
      <vt:lpstr>ALU: ADD Carry/SUB Carry</vt:lpstr>
      <vt:lpstr>SRAM (v1.0)</vt:lpstr>
      <vt:lpstr>Display</vt:lpstr>
      <vt:lpstr>Display Load</vt:lpstr>
      <vt:lpstr>Op Code  &amp; Micro Instruction</vt:lpstr>
      <vt:lpstr>Assembler Syntax</vt:lpstr>
      <vt:lpstr>Instruction set families</vt:lpstr>
      <vt:lpstr>Instruction set</vt:lpstr>
      <vt:lpstr>Micro-Instructions Control: NOP Instruction (00000)</vt:lpstr>
      <vt:lpstr>Micro-Instructions Control: BREAK (00001)</vt:lpstr>
      <vt:lpstr>ALU with changes</vt:lpstr>
      <vt:lpstr>Micro-Instructions Control: ALU (00010)</vt:lpstr>
      <vt:lpstr>Micro-Instructions Control: Load Immediate to Reg (00011)</vt:lpstr>
      <vt:lpstr>Micro-Instructions Control: MOV (00100)</vt:lpstr>
      <vt:lpstr>Micro-Instructions Control: Branch / Jump Absolute Immediate (00101)</vt:lpstr>
      <vt:lpstr>Micro-Instructions Control: ALU immediate (4-bit) (00110)</vt:lpstr>
      <vt:lpstr>Micro-Instructions Control: Branch / Jump Relative Immediate (00111)</vt:lpstr>
      <vt:lpstr>Micro-Instructions Control: OUT (01000) (Display ASCII or Integer)</vt:lpstr>
      <vt:lpstr>Micro-Instructions Control: LMA (Load Memory Absolute) (01001)</vt:lpstr>
      <vt:lpstr>Micro-Instructions Control: SMA (Store Memory Absolute) (01010)</vt:lpstr>
      <vt:lpstr>Micro-Instructions Control: LMR (Load Memory Register) (01011)</vt:lpstr>
      <vt:lpstr>Micro-Instructions Control: SMR (Store Memory Register) (01100)</vt:lpstr>
      <vt:lpstr>Micro-Instructions Control: OUT immediate (01101)</vt:lpstr>
      <vt:lpstr>Micro-Instructions Control: PUSH (01110)</vt:lpstr>
      <vt:lpstr>Micro-Instructions Control: POP (1111)</vt:lpstr>
      <vt:lpstr>Micro-Instructions Control: JSR Jump Subroutine (10000)</vt:lpstr>
      <vt:lpstr>Micro-Instructions Control: RTS Return from Subroutine (10001)</vt:lpstr>
      <vt:lpstr>Micro-Instructions Control: Test (10010)</vt:lpstr>
      <vt:lpstr>Micro-Instructions Control: Test immediate (10011)</vt:lpstr>
      <vt:lpstr>ALU</vt:lpstr>
      <vt:lpstr>And the Name …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Register File</dc:title>
  <dc:creator>Ron Keidar</dc:creator>
  <cp:lastModifiedBy>Ron Keidar</cp:lastModifiedBy>
  <cp:revision>1</cp:revision>
  <cp:lastPrinted>2025-01-11T05:05:40Z</cp:lastPrinted>
  <dcterms:created xsi:type="dcterms:W3CDTF">2022-02-06T02:47:09Z</dcterms:created>
  <dcterms:modified xsi:type="dcterms:W3CDTF">2025-05-29T03:25:45Z</dcterms:modified>
</cp:coreProperties>
</file>